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10"/>
  </p:notesMasterIdLst>
  <p:sldIdLst>
    <p:sldId id="276" r:id="rId6"/>
    <p:sldId id="287" r:id="rId7"/>
    <p:sldId id="264" r:id="rId8"/>
    <p:sldId id="28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D06915A-EA1A-465F-8C7A-0AD9EC38D53F}" v="1" dt="2020-12-07T18:49:54.8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48" autoAdjust="0"/>
    <p:restoredTop sz="83601" autoAdjust="0"/>
  </p:normalViewPr>
  <p:slideViewPr>
    <p:cSldViewPr snapToGrid="0">
      <p:cViewPr varScale="1">
        <p:scale>
          <a:sx n="88" d="100"/>
          <a:sy n="88" d="100"/>
        </p:scale>
        <p:origin x="351" y="33"/>
      </p:cViewPr>
      <p:guideLst/>
    </p:cSldViewPr>
  </p:slideViewPr>
  <p:outlineViewPr>
    <p:cViewPr>
      <p:scale>
        <a:sx n="33" d="100"/>
        <a:sy n="33" d="100"/>
      </p:scale>
      <p:origin x="0" y="-843"/>
    </p:cViewPr>
  </p:outlineViewPr>
  <p:notesTextViewPr>
    <p:cViewPr>
      <p:scale>
        <a:sx n="1" d="1"/>
        <a:sy n="1" d="1"/>
      </p:scale>
      <p:origin x="0" y="0"/>
    </p:cViewPr>
  </p:notesTextViewPr>
  <p:notesViewPr>
    <p:cSldViewPr snapToGrid="0">
      <p:cViewPr varScale="1">
        <p:scale>
          <a:sx n="70" d="100"/>
          <a:sy n="70" d="100"/>
        </p:scale>
        <p:origin x="2547" y="5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2.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son Pigg" userId="36b592a7-63ac-4f01-b591-f325efeecbbb" providerId="ADAL" clId="{E7104757-0C23-483E-8A49-8CEBF735B0B6}"/>
    <pc:docChg chg="delSld">
      <pc:chgData name="Jason Pigg" userId="36b592a7-63ac-4f01-b591-f325efeecbbb" providerId="ADAL" clId="{E7104757-0C23-483E-8A49-8CEBF735B0B6}" dt="2020-12-07T17:08:51.430" v="2" actId="2696"/>
      <pc:docMkLst>
        <pc:docMk/>
      </pc:docMkLst>
      <pc:sldChg chg="del">
        <pc:chgData name="Jason Pigg" userId="36b592a7-63ac-4f01-b591-f325efeecbbb" providerId="ADAL" clId="{E7104757-0C23-483E-8A49-8CEBF735B0B6}" dt="2020-12-07T17:08:37.289" v="0" actId="2696"/>
        <pc:sldMkLst>
          <pc:docMk/>
          <pc:sldMk cId="3801262474" sldId="256"/>
        </pc:sldMkLst>
      </pc:sldChg>
      <pc:sldChg chg="del">
        <pc:chgData name="Jason Pigg" userId="36b592a7-63ac-4f01-b591-f325efeecbbb" providerId="ADAL" clId="{E7104757-0C23-483E-8A49-8CEBF735B0B6}" dt="2020-12-07T17:08:43.935" v="1" actId="2696"/>
        <pc:sldMkLst>
          <pc:docMk/>
          <pc:sldMk cId="1167758033" sldId="257"/>
        </pc:sldMkLst>
      </pc:sldChg>
      <pc:sldChg chg="del">
        <pc:chgData name="Jason Pigg" userId="36b592a7-63ac-4f01-b591-f325efeecbbb" providerId="ADAL" clId="{E7104757-0C23-483E-8A49-8CEBF735B0B6}" dt="2020-12-07T17:08:43.935" v="1" actId="2696"/>
        <pc:sldMkLst>
          <pc:docMk/>
          <pc:sldMk cId="100483486" sldId="265"/>
        </pc:sldMkLst>
      </pc:sldChg>
      <pc:sldChg chg="del">
        <pc:chgData name="Jason Pigg" userId="36b592a7-63ac-4f01-b591-f325efeecbbb" providerId="ADAL" clId="{E7104757-0C23-483E-8A49-8CEBF735B0B6}" dt="2020-12-07T17:08:51.430" v="2" actId="2696"/>
        <pc:sldMkLst>
          <pc:docMk/>
          <pc:sldMk cId="3019367594" sldId="272"/>
        </pc:sldMkLst>
      </pc:sldChg>
      <pc:sldChg chg="del">
        <pc:chgData name="Jason Pigg" userId="36b592a7-63ac-4f01-b591-f325efeecbbb" providerId="ADAL" clId="{E7104757-0C23-483E-8A49-8CEBF735B0B6}" dt="2020-12-07T17:08:51.430" v="2" actId="2696"/>
        <pc:sldMkLst>
          <pc:docMk/>
          <pc:sldMk cId="2307450819" sldId="278"/>
        </pc:sldMkLst>
      </pc:sldChg>
      <pc:sldChg chg="del">
        <pc:chgData name="Jason Pigg" userId="36b592a7-63ac-4f01-b591-f325efeecbbb" providerId="ADAL" clId="{E7104757-0C23-483E-8A49-8CEBF735B0B6}" dt="2020-12-07T17:08:51.430" v="2" actId="2696"/>
        <pc:sldMkLst>
          <pc:docMk/>
          <pc:sldMk cId="3301587076" sldId="281"/>
        </pc:sldMkLst>
      </pc:sldChg>
      <pc:sldChg chg="del">
        <pc:chgData name="Jason Pigg" userId="36b592a7-63ac-4f01-b591-f325efeecbbb" providerId="ADAL" clId="{E7104757-0C23-483E-8A49-8CEBF735B0B6}" dt="2020-12-07T17:08:37.289" v="0" actId="2696"/>
        <pc:sldMkLst>
          <pc:docMk/>
          <pc:sldMk cId="2265717568" sldId="282"/>
        </pc:sldMkLst>
      </pc:sldChg>
      <pc:sldChg chg="del">
        <pc:chgData name="Jason Pigg" userId="36b592a7-63ac-4f01-b591-f325efeecbbb" providerId="ADAL" clId="{E7104757-0C23-483E-8A49-8CEBF735B0B6}" dt="2020-12-07T17:08:37.289" v="0" actId="2696"/>
        <pc:sldMkLst>
          <pc:docMk/>
          <pc:sldMk cId="1919777733" sldId="283"/>
        </pc:sldMkLst>
      </pc:sldChg>
      <pc:sldChg chg="del">
        <pc:chgData name="Jason Pigg" userId="36b592a7-63ac-4f01-b591-f325efeecbbb" providerId="ADAL" clId="{E7104757-0C23-483E-8A49-8CEBF735B0B6}" dt="2020-12-07T17:08:37.289" v="0" actId="2696"/>
        <pc:sldMkLst>
          <pc:docMk/>
          <pc:sldMk cId="236694598" sldId="284"/>
        </pc:sldMkLst>
      </pc:sldChg>
      <pc:sldChg chg="del">
        <pc:chgData name="Jason Pigg" userId="36b592a7-63ac-4f01-b591-f325efeecbbb" providerId="ADAL" clId="{E7104757-0C23-483E-8A49-8CEBF735B0B6}" dt="2020-12-07T17:08:43.935" v="1" actId="2696"/>
        <pc:sldMkLst>
          <pc:docMk/>
          <pc:sldMk cId="4213079913" sldId="285"/>
        </pc:sldMkLst>
      </pc:sldChg>
      <pc:sldChg chg="del">
        <pc:chgData name="Jason Pigg" userId="36b592a7-63ac-4f01-b591-f325efeecbbb" providerId="ADAL" clId="{E7104757-0C23-483E-8A49-8CEBF735B0B6}" dt="2020-12-07T17:08:43.935" v="1" actId="2696"/>
        <pc:sldMkLst>
          <pc:docMk/>
          <pc:sldMk cId="3762909006" sldId="286"/>
        </pc:sldMkLst>
      </pc:sldChg>
      <pc:sldChg chg="del">
        <pc:chgData name="Jason Pigg" userId="36b592a7-63ac-4f01-b591-f325efeecbbb" providerId="ADAL" clId="{E7104757-0C23-483E-8A49-8CEBF735B0B6}" dt="2020-12-07T17:08:51.430" v="2" actId="2696"/>
        <pc:sldMkLst>
          <pc:docMk/>
          <pc:sldMk cId="2341691096" sldId="288"/>
        </pc:sldMkLst>
      </pc:sldChg>
      <pc:sldChg chg="del">
        <pc:chgData name="Jason Pigg" userId="36b592a7-63ac-4f01-b591-f325efeecbbb" providerId="ADAL" clId="{E7104757-0C23-483E-8A49-8CEBF735B0B6}" dt="2020-12-07T17:08:51.430" v="2" actId="2696"/>
        <pc:sldMkLst>
          <pc:docMk/>
          <pc:sldMk cId="1671396928" sldId="290"/>
        </pc:sldMkLst>
      </pc:sldChg>
      <pc:sldChg chg="del">
        <pc:chgData name="Jason Pigg" userId="36b592a7-63ac-4f01-b591-f325efeecbbb" providerId="ADAL" clId="{E7104757-0C23-483E-8A49-8CEBF735B0B6}" dt="2020-12-07T17:08:51.430" v="2" actId="2696"/>
        <pc:sldMkLst>
          <pc:docMk/>
          <pc:sldMk cId="1110682889" sldId="291"/>
        </pc:sldMkLst>
      </pc:sldChg>
      <pc:sldChg chg="del">
        <pc:chgData name="Jason Pigg" userId="36b592a7-63ac-4f01-b591-f325efeecbbb" providerId="ADAL" clId="{E7104757-0C23-483E-8A49-8CEBF735B0B6}" dt="2020-12-07T17:08:37.289" v="0" actId="2696"/>
        <pc:sldMkLst>
          <pc:docMk/>
          <pc:sldMk cId="175857145" sldId="292"/>
        </pc:sldMkLst>
      </pc:sldChg>
      <pc:sldChg chg="del">
        <pc:chgData name="Jason Pigg" userId="36b592a7-63ac-4f01-b591-f325efeecbbb" providerId="ADAL" clId="{E7104757-0C23-483E-8A49-8CEBF735B0B6}" dt="2020-12-07T17:08:37.289" v="0" actId="2696"/>
        <pc:sldMkLst>
          <pc:docMk/>
          <pc:sldMk cId="2517734620" sldId="293"/>
        </pc:sldMkLst>
      </pc:sldChg>
      <pc:sldChg chg="del">
        <pc:chgData name="Jason Pigg" userId="36b592a7-63ac-4f01-b591-f325efeecbbb" providerId="ADAL" clId="{E7104757-0C23-483E-8A49-8CEBF735B0B6}" dt="2020-12-07T17:08:51.430" v="2" actId="2696"/>
        <pc:sldMkLst>
          <pc:docMk/>
          <pc:sldMk cId="357258814" sldId="294"/>
        </pc:sldMkLst>
      </pc:sldChg>
      <pc:sldChg chg="del">
        <pc:chgData name="Jason Pigg" userId="36b592a7-63ac-4f01-b591-f325efeecbbb" providerId="ADAL" clId="{E7104757-0C23-483E-8A49-8CEBF735B0B6}" dt="2020-12-07T17:08:51.430" v="2" actId="2696"/>
        <pc:sldMkLst>
          <pc:docMk/>
          <pc:sldMk cId="4075481694" sldId="295"/>
        </pc:sldMkLst>
      </pc:sldChg>
      <pc:sldChg chg="del">
        <pc:chgData name="Jason Pigg" userId="36b592a7-63ac-4f01-b591-f325efeecbbb" providerId="ADAL" clId="{E7104757-0C23-483E-8A49-8CEBF735B0B6}" dt="2020-12-07T17:08:37.289" v="0" actId="2696"/>
        <pc:sldMkLst>
          <pc:docMk/>
          <pc:sldMk cId="1134882123" sldId="29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872D31-5582-49E2-B6CB-E45008DE6334}" type="datetimeFigureOut">
              <a:rPr lang="en-US" smtClean="0"/>
              <a:t>12/7/2020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BF35E4-BE05-437A-9B63-BD6B5CCFFB91}" type="slidenum">
              <a:rPr lang="en-US" smtClean="0"/>
              <a:t>‹#›</a:t>
            </a:fld>
            <a:endParaRPr lang="en-US"/>
          </a:p>
        </p:txBody>
      </p:sp>
    </p:spTree>
    <p:extLst>
      <p:ext uri="{BB962C8B-B14F-4D97-AF65-F5344CB8AC3E}">
        <p14:creationId xmlns:p14="http://schemas.microsoft.com/office/powerpoint/2010/main" val="15151025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Transition slide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80760D3-A828-4C3E-80E4-C5190AB5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739266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Discuss at a high level how Den meetings lend themselves to in-person meetings due to their group size.  </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Simple safety considerations can make these in-person meetings possible if they can find a space to host them.  Acknowledge that not every Den will have a space available to them.  </a:t>
            </a:r>
          </a:p>
        </p:txBody>
      </p:sp>
      <p:sp>
        <p:nvSpPr>
          <p:cNvPr id="4" name="Slide Number Placeholder 3"/>
          <p:cNvSpPr>
            <a:spLocks noGrp="1"/>
          </p:cNvSpPr>
          <p:nvPr>
            <p:ph type="sldNum" sz="quarter" idx="5"/>
          </p:nvPr>
        </p:nvSpPr>
        <p:spPr/>
        <p:txBody>
          <a:bodyPr/>
          <a:lstStyle/>
          <a:p>
            <a:fld id="{E80760D3-A828-4C3E-80E4-C5190AB50392}" type="slidenum">
              <a:rPr lang="en-US" smtClean="0"/>
              <a:t>2</a:t>
            </a:fld>
            <a:endParaRPr lang="en-US"/>
          </a:p>
        </p:txBody>
      </p:sp>
    </p:spTree>
    <p:extLst>
      <p:ext uri="{BB962C8B-B14F-4D97-AF65-F5344CB8AC3E}">
        <p14:creationId xmlns:p14="http://schemas.microsoft.com/office/powerpoint/2010/main" val="24795274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Den Leader Experience is a new tool from </a:t>
            </a:r>
            <a:r>
              <a:rPr lang="en-US" dirty="0" err="1"/>
              <a:t>Scoutbook</a:t>
            </a:r>
            <a:r>
              <a:rPr lang="en-US" dirty="0"/>
              <a:t>.  It is available to all registered Den Leaders.</a:t>
            </a:r>
          </a:p>
          <a:p>
            <a:endParaRPr lang="en-US" dirty="0"/>
          </a:p>
          <a:p>
            <a:r>
              <a:rPr lang="en-US" dirty="0"/>
              <a:t>Highlight the large number of resources included in the Den Leader Experience.  There is a steep learning curve, but this tool can help Den Leaders plan their program, lay out den meetings, track attendance and participation, and communicate with parents.  This tool has Den Meeting plans already loaded into it, including material lists, activity guides, games, and more.  It is </a:t>
            </a:r>
            <a:r>
              <a:rPr lang="en-US"/>
              <a:t>very robust.</a:t>
            </a:r>
            <a:endParaRPr lang="en-US" dirty="0"/>
          </a:p>
        </p:txBody>
      </p:sp>
      <p:sp>
        <p:nvSpPr>
          <p:cNvPr id="4" name="Slide Number Placeholder 3"/>
          <p:cNvSpPr>
            <a:spLocks noGrp="1"/>
          </p:cNvSpPr>
          <p:nvPr>
            <p:ph type="sldNum" sz="quarter" idx="5"/>
          </p:nvPr>
        </p:nvSpPr>
        <p:spPr/>
        <p:txBody>
          <a:bodyPr/>
          <a:lstStyle/>
          <a:p>
            <a:fld id="{33BF35E4-BE05-437A-9B63-BD6B5CCFFB91}" type="slidenum">
              <a:rPr lang="en-US" smtClean="0"/>
              <a:t>3</a:t>
            </a:fld>
            <a:endParaRPr lang="en-US"/>
          </a:p>
        </p:txBody>
      </p:sp>
    </p:spTree>
    <p:extLst>
      <p:ext uri="{BB962C8B-B14F-4D97-AF65-F5344CB8AC3E}">
        <p14:creationId xmlns:p14="http://schemas.microsoft.com/office/powerpoint/2010/main" val="17259815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Den Leader Guides are available for each age level, Lion – Webelos &amp; Arrow of Light.  These Guides are excellent resources with many sections.  Most importantly, they include meeting plans for a full year of Den Meetings.  A Den Leader can utilize these guides to lay out a full plan &amp; calendar that makes achieving each rank possible for each Scout.</a:t>
            </a:r>
          </a:p>
          <a:p>
            <a:endParaRPr lang="en-US" dirty="0"/>
          </a:p>
          <a:p>
            <a:r>
              <a:rPr lang="en-US" dirty="0"/>
              <a:t>Guides are available on the Den Leader Experience, as print copies, and in the Kindle format.</a:t>
            </a:r>
          </a:p>
          <a:p>
            <a:endParaRPr lang="en-US" dirty="0"/>
          </a:p>
        </p:txBody>
      </p:sp>
      <p:sp>
        <p:nvSpPr>
          <p:cNvPr id="4" name="Slide Number Placeholder 3"/>
          <p:cNvSpPr>
            <a:spLocks noGrp="1"/>
          </p:cNvSpPr>
          <p:nvPr>
            <p:ph type="sldNum" sz="quarter" idx="5"/>
          </p:nvPr>
        </p:nvSpPr>
        <p:spPr/>
        <p:txBody>
          <a:bodyPr/>
          <a:lstStyle/>
          <a:p>
            <a:fld id="{E80760D3-A828-4C3E-80E4-C5190AB50392}" type="slidenum">
              <a:rPr lang="en-US" smtClean="0"/>
              <a:t>4</a:t>
            </a:fld>
            <a:endParaRPr lang="en-US"/>
          </a:p>
        </p:txBody>
      </p:sp>
    </p:spTree>
    <p:extLst>
      <p:ext uri="{BB962C8B-B14F-4D97-AF65-F5344CB8AC3E}">
        <p14:creationId xmlns:p14="http://schemas.microsoft.com/office/powerpoint/2010/main" val="18983506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7CA25-AF5E-483F-B9CB-C4B3EE96434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FDD3E00-521E-4B3E-A6F1-5D9EE87E5A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8DBF29B-FFB6-49E0-BC4E-FD6C53159485}"/>
              </a:ext>
            </a:extLst>
          </p:cNvPr>
          <p:cNvSpPr>
            <a:spLocks noGrp="1"/>
          </p:cNvSpPr>
          <p:nvPr>
            <p:ph type="dt" sz="half" idx="10"/>
          </p:nvPr>
        </p:nvSpPr>
        <p:spPr/>
        <p:txBody>
          <a:bodyPr/>
          <a:lstStyle/>
          <a:p>
            <a:fld id="{CA5D6E8F-ABF9-4EAC-8753-22566E93588B}" type="datetimeFigureOut">
              <a:rPr lang="en-US" smtClean="0"/>
              <a:t>12/7/2020</a:t>
            </a:fld>
            <a:endParaRPr lang="en-US"/>
          </a:p>
        </p:txBody>
      </p:sp>
      <p:sp>
        <p:nvSpPr>
          <p:cNvPr id="5" name="Footer Placeholder 4">
            <a:extLst>
              <a:ext uri="{FF2B5EF4-FFF2-40B4-BE49-F238E27FC236}">
                <a16:creationId xmlns:a16="http://schemas.microsoft.com/office/drawing/2014/main" id="{D916B09E-B9E2-4B97-B0A3-62B18BCB63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1006BE-30CE-498E-A8AE-A2BA0750F053}"/>
              </a:ext>
            </a:extLst>
          </p:cNvPr>
          <p:cNvSpPr>
            <a:spLocks noGrp="1"/>
          </p:cNvSpPr>
          <p:nvPr>
            <p:ph type="sldNum" sz="quarter" idx="12"/>
          </p:nvPr>
        </p:nvSpPr>
        <p:spPr/>
        <p:txBody>
          <a:bodyPr/>
          <a:lstStyle/>
          <a:p>
            <a:fld id="{AFECB463-7FCE-4342-9BFC-53EE3AB8A951}" type="slidenum">
              <a:rPr lang="en-US" smtClean="0"/>
              <a:t>‹#›</a:t>
            </a:fld>
            <a:endParaRPr lang="en-US"/>
          </a:p>
        </p:txBody>
      </p:sp>
    </p:spTree>
    <p:extLst>
      <p:ext uri="{BB962C8B-B14F-4D97-AF65-F5344CB8AC3E}">
        <p14:creationId xmlns:p14="http://schemas.microsoft.com/office/powerpoint/2010/main" val="3782727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D0D59-7ED6-4BC7-BC8A-C030ABDED62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323AAC9-BB24-478A-8E45-31BD19291CB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07FB5E-B717-4A01-9CA9-DD1748C41E2F}"/>
              </a:ext>
            </a:extLst>
          </p:cNvPr>
          <p:cNvSpPr>
            <a:spLocks noGrp="1"/>
          </p:cNvSpPr>
          <p:nvPr>
            <p:ph type="dt" sz="half" idx="10"/>
          </p:nvPr>
        </p:nvSpPr>
        <p:spPr/>
        <p:txBody>
          <a:bodyPr/>
          <a:lstStyle/>
          <a:p>
            <a:fld id="{CA5D6E8F-ABF9-4EAC-8753-22566E93588B}" type="datetimeFigureOut">
              <a:rPr lang="en-US" smtClean="0"/>
              <a:t>12/7/2020</a:t>
            </a:fld>
            <a:endParaRPr lang="en-US"/>
          </a:p>
        </p:txBody>
      </p:sp>
      <p:sp>
        <p:nvSpPr>
          <p:cNvPr id="5" name="Footer Placeholder 4">
            <a:extLst>
              <a:ext uri="{FF2B5EF4-FFF2-40B4-BE49-F238E27FC236}">
                <a16:creationId xmlns:a16="http://schemas.microsoft.com/office/drawing/2014/main" id="{928B9654-E5BB-4E00-8A19-6F7F4AD48D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EB50C8-1EA7-4047-A804-34B719563C68}"/>
              </a:ext>
            </a:extLst>
          </p:cNvPr>
          <p:cNvSpPr>
            <a:spLocks noGrp="1"/>
          </p:cNvSpPr>
          <p:nvPr>
            <p:ph type="sldNum" sz="quarter" idx="12"/>
          </p:nvPr>
        </p:nvSpPr>
        <p:spPr/>
        <p:txBody>
          <a:bodyPr/>
          <a:lstStyle/>
          <a:p>
            <a:fld id="{AFECB463-7FCE-4342-9BFC-53EE3AB8A951}" type="slidenum">
              <a:rPr lang="en-US" smtClean="0"/>
              <a:t>‹#›</a:t>
            </a:fld>
            <a:endParaRPr lang="en-US"/>
          </a:p>
        </p:txBody>
      </p:sp>
    </p:spTree>
    <p:extLst>
      <p:ext uri="{BB962C8B-B14F-4D97-AF65-F5344CB8AC3E}">
        <p14:creationId xmlns:p14="http://schemas.microsoft.com/office/powerpoint/2010/main" val="3552669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09AF0F-76E3-4A82-86C1-62EB0347991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0C0477E-B724-445B-A7F8-586E47FF481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F2DCC7-D71D-45E1-97A3-8839EC8532A9}"/>
              </a:ext>
            </a:extLst>
          </p:cNvPr>
          <p:cNvSpPr>
            <a:spLocks noGrp="1"/>
          </p:cNvSpPr>
          <p:nvPr>
            <p:ph type="dt" sz="half" idx="10"/>
          </p:nvPr>
        </p:nvSpPr>
        <p:spPr/>
        <p:txBody>
          <a:bodyPr/>
          <a:lstStyle/>
          <a:p>
            <a:fld id="{CA5D6E8F-ABF9-4EAC-8753-22566E93588B}" type="datetimeFigureOut">
              <a:rPr lang="en-US" smtClean="0"/>
              <a:t>12/7/2020</a:t>
            </a:fld>
            <a:endParaRPr lang="en-US"/>
          </a:p>
        </p:txBody>
      </p:sp>
      <p:sp>
        <p:nvSpPr>
          <p:cNvPr id="5" name="Footer Placeholder 4">
            <a:extLst>
              <a:ext uri="{FF2B5EF4-FFF2-40B4-BE49-F238E27FC236}">
                <a16:creationId xmlns:a16="http://schemas.microsoft.com/office/drawing/2014/main" id="{8B4EADB0-FFC1-4C1A-8B18-938CE9B976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DB160D-C02B-4A7E-9391-4E616C64AB29}"/>
              </a:ext>
            </a:extLst>
          </p:cNvPr>
          <p:cNvSpPr>
            <a:spLocks noGrp="1"/>
          </p:cNvSpPr>
          <p:nvPr>
            <p:ph type="sldNum" sz="quarter" idx="12"/>
          </p:nvPr>
        </p:nvSpPr>
        <p:spPr/>
        <p:txBody>
          <a:bodyPr/>
          <a:lstStyle/>
          <a:p>
            <a:fld id="{AFECB463-7FCE-4342-9BFC-53EE3AB8A951}" type="slidenum">
              <a:rPr lang="en-US" smtClean="0"/>
              <a:t>‹#›</a:t>
            </a:fld>
            <a:endParaRPr lang="en-US"/>
          </a:p>
        </p:txBody>
      </p:sp>
    </p:spTree>
    <p:extLst>
      <p:ext uri="{BB962C8B-B14F-4D97-AF65-F5344CB8AC3E}">
        <p14:creationId xmlns:p14="http://schemas.microsoft.com/office/powerpoint/2010/main" val="17697654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843D1-57D1-4521-98C9-3294B697861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4B6E2CE-4238-465B-B853-BAA84E5CCB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858E5E6-417D-412C-88B2-1D61604ECB66}"/>
              </a:ext>
            </a:extLst>
          </p:cNvPr>
          <p:cNvSpPr>
            <a:spLocks noGrp="1"/>
          </p:cNvSpPr>
          <p:nvPr>
            <p:ph type="dt" sz="half" idx="10"/>
          </p:nvPr>
        </p:nvSpPr>
        <p:spPr/>
        <p:txBody>
          <a:bodyPr/>
          <a:lstStyle/>
          <a:p>
            <a:fld id="{09D9258F-D0D0-47DB-8ADA-5836A412204D}" type="datetimeFigureOut">
              <a:rPr lang="en-US" smtClean="0"/>
              <a:t>12/7/2020</a:t>
            </a:fld>
            <a:endParaRPr lang="en-US"/>
          </a:p>
        </p:txBody>
      </p:sp>
      <p:sp>
        <p:nvSpPr>
          <p:cNvPr id="5" name="Footer Placeholder 4">
            <a:extLst>
              <a:ext uri="{FF2B5EF4-FFF2-40B4-BE49-F238E27FC236}">
                <a16:creationId xmlns:a16="http://schemas.microsoft.com/office/drawing/2014/main" id="{8FA32CDB-7C81-413F-B04D-EDED750C43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AE3E98-B397-47B6-BC2E-8F5A21FACF18}"/>
              </a:ext>
            </a:extLst>
          </p:cNvPr>
          <p:cNvSpPr>
            <a:spLocks noGrp="1"/>
          </p:cNvSpPr>
          <p:nvPr>
            <p:ph type="sldNum" sz="quarter" idx="12"/>
          </p:nvPr>
        </p:nvSpPr>
        <p:spPr/>
        <p:txBody>
          <a:bodyPr/>
          <a:lstStyle/>
          <a:p>
            <a:fld id="{BD913F0F-8D4B-47CA-ADD7-6505D9C6F281}" type="slidenum">
              <a:rPr lang="en-US" smtClean="0"/>
              <a:t>‹#›</a:t>
            </a:fld>
            <a:endParaRPr lang="en-US"/>
          </a:p>
        </p:txBody>
      </p:sp>
    </p:spTree>
    <p:extLst>
      <p:ext uri="{BB962C8B-B14F-4D97-AF65-F5344CB8AC3E}">
        <p14:creationId xmlns:p14="http://schemas.microsoft.com/office/powerpoint/2010/main" val="42421932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FB504-6F5E-4FCD-A0CB-0E99AC11163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8F7BBBD-AD6F-4AB3-A151-C003993C018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A3BC7E-11D5-498B-B293-096CF1ACEDEF}"/>
              </a:ext>
            </a:extLst>
          </p:cNvPr>
          <p:cNvSpPr>
            <a:spLocks noGrp="1"/>
          </p:cNvSpPr>
          <p:nvPr>
            <p:ph type="dt" sz="half" idx="10"/>
          </p:nvPr>
        </p:nvSpPr>
        <p:spPr/>
        <p:txBody>
          <a:bodyPr/>
          <a:lstStyle/>
          <a:p>
            <a:fld id="{09D9258F-D0D0-47DB-8ADA-5836A412204D}" type="datetimeFigureOut">
              <a:rPr lang="en-US" smtClean="0"/>
              <a:t>12/7/2020</a:t>
            </a:fld>
            <a:endParaRPr lang="en-US"/>
          </a:p>
        </p:txBody>
      </p:sp>
      <p:sp>
        <p:nvSpPr>
          <p:cNvPr id="5" name="Footer Placeholder 4">
            <a:extLst>
              <a:ext uri="{FF2B5EF4-FFF2-40B4-BE49-F238E27FC236}">
                <a16:creationId xmlns:a16="http://schemas.microsoft.com/office/drawing/2014/main" id="{10203418-839F-4903-8503-9F9026E1E6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2D5986-E91B-4BE4-8903-482D877D03A6}"/>
              </a:ext>
            </a:extLst>
          </p:cNvPr>
          <p:cNvSpPr>
            <a:spLocks noGrp="1"/>
          </p:cNvSpPr>
          <p:nvPr>
            <p:ph type="sldNum" sz="quarter" idx="12"/>
          </p:nvPr>
        </p:nvSpPr>
        <p:spPr/>
        <p:txBody>
          <a:bodyPr/>
          <a:lstStyle/>
          <a:p>
            <a:fld id="{BD913F0F-8D4B-47CA-ADD7-6505D9C6F281}" type="slidenum">
              <a:rPr lang="en-US" smtClean="0"/>
              <a:t>‹#›</a:t>
            </a:fld>
            <a:endParaRPr lang="en-US"/>
          </a:p>
        </p:txBody>
      </p:sp>
    </p:spTree>
    <p:extLst>
      <p:ext uri="{BB962C8B-B14F-4D97-AF65-F5344CB8AC3E}">
        <p14:creationId xmlns:p14="http://schemas.microsoft.com/office/powerpoint/2010/main" val="28031068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21279-0F8A-4D94-8CB7-C4EAB46BA3E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AA346AD-E1A8-4F0F-BD49-F4B4CCBB2EC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4CD9BE0-D847-40AC-9F56-FCF804725874}"/>
              </a:ext>
            </a:extLst>
          </p:cNvPr>
          <p:cNvSpPr>
            <a:spLocks noGrp="1"/>
          </p:cNvSpPr>
          <p:nvPr>
            <p:ph type="dt" sz="half" idx="10"/>
          </p:nvPr>
        </p:nvSpPr>
        <p:spPr/>
        <p:txBody>
          <a:bodyPr/>
          <a:lstStyle/>
          <a:p>
            <a:fld id="{09D9258F-D0D0-47DB-8ADA-5836A412204D}" type="datetimeFigureOut">
              <a:rPr lang="en-US" smtClean="0"/>
              <a:t>12/7/2020</a:t>
            </a:fld>
            <a:endParaRPr lang="en-US"/>
          </a:p>
        </p:txBody>
      </p:sp>
      <p:sp>
        <p:nvSpPr>
          <p:cNvPr id="5" name="Footer Placeholder 4">
            <a:extLst>
              <a:ext uri="{FF2B5EF4-FFF2-40B4-BE49-F238E27FC236}">
                <a16:creationId xmlns:a16="http://schemas.microsoft.com/office/drawing/2014/main" id="{7BF492BA-FDB7-445F-AD8D-579F380464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0492D4-4290-4F99-AAC9-66EB0248AD22}"/>
              </a:ext>
            </a:extLst>
          </p:cNvPr>
          <p:cNvSpPr>
            <a:spLocks noGrp="1"/>
          </p:cNvSpPr>
          <p:nvPr>
            <p:ph type="sldNum" sz="quarter" idx="12"/>
          </p:nvPr>
        </p:nvSpPr>
        <p:spPr/>
        <p:txBody>
          <a:bodyPr/>
          <a:lstStyle/>
          <a:p>
            <a:fld id="{BD913F0F-8D4B-47CA-ADD7-6505D9C6F281}" type="slidenum">
              <a:rPr lang="en-US" smtClean="0"/>
              <a:t>‹#›</a:t>
            </a:fld>
            <a:endParaRPr lang="en-US"/>
          </a:p>
        </p:txBody>
      </p:sp>
    </p:spTree>
    <p:extLst>
      <p:ext uri="{BB962C8B-B14F-4D97-AF65-F5344CB8AC3E}">
        <p14:creationId xmlns:p14="http://schemas.microsoft.com/office/powerpoint/2010/main" val="15655109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4E1CF-EFA9-4201-A24E-2D8A6CA627D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B9AC884-A03D-41C4-9198-DA813B4B28F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2AC69B6-FACC-433C-84EC-3DEE52CAC2E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B22CBC5-A5B7-4B60-8EA6-A38B3DE280D2}"/>
              </a:ext>
            </a:extLst>
          </p:cNvPr>
          <p:cNvSpPr>
            <a:spLocks noGrp="1"/>
          </p:cNvSpPr>
          <p:nvPr>
            <p:ph type="dt" sz="half" idx="10"/>
          </p:nvPr>
        </p:nvSpPr>
        <p:spPr/>
        <p:txBody>
          <a:bodyPr/>
          <a:lstStyle/>
          <a:p>
            <a:fld id="{09D9258F-D0D0-47DB-8ADA-5836A412204D}" type="datetimeFigureOut">
              <a:rPr lang="en-US" smtClean="0"/>
              <a:t>12/7/2020</a:t>
            </a:fld>
            <a:endParaRPr lang="en-US"/>
          </a:p>
        </p:txBody>
      </p:sp>
      <p:sp>
        <p:nvSpPr>
          <p:cNvPr id="6" name="Footer Placeholder 5">
            <a:extLst>
              <a:ext uri="{FF2B5EF4-FFF2-40B4-BE49-F238E27FC236}">
                <a16:creationId xmlns:a16="http://schemas.microsoft.com/office/drawing/2014/main" id="{6F54A3A5-4C19-4332-BB7F-93DE35D364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71A264-B1CC-42D5-9FD8-0B7EC3767FCD}"/>
              </a:ext>
            </a:extLst>
          </p:cNvPr>
          <p:cNvSpPr>
            <a:spLocks noGrp="1"/>
          </p:cNvSpPr>
          <p:nvPr>
            <p:ph type="sldNum" sz="quarter" idx="12"/>
          </p:nvPr>
        </p:nvSpPr>
        <p:spPr/>
        <p:txBody>
          <a:bodyPr/>
          <a:lstStyle/>
          <a:p>
            <a:fld id="{BD913F0F-8D4B-47CA-ADD7-6505D9C6F281}" type="slidenum">
              <a:rPr lang="en-US" smtClean="0"/>
              <a:t>‹#›</a:t>
            </a:fld>
            <a:endParaRPr lang="en-US"/>
          </a:p>
        </p:txBody>
      </p:sp>
    </p:spTree>
    <p:extLst>
      <p:ext uri="{BB962C8B-B14F-4D97-AF65-F5344CB8AC3E}">
        <p14:creationId xmlns:p14="http://schemas.microsoft.com/office/powerpoint/2010/main" val="31449831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8A8F1-CF62-4CCB-9047-B571225C217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EB76EAA-DF59-4A3E-82CF-EED50968A81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A1EEBFA-FD48-4B5C-A64B-818594092B9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36FD6F7-4DD1-4C24-BA77-25B3206ADF7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A1DBD66-4ABC-48E2-AD2A-555A1D6299F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430802A-3A73-4E65-A850-BC39624FB9E9}"/>
              </a:ext>
            </a:extLst>
          </p:cNvPr>
          <p:cNvSpPr>
            <a:spLocks noGrp="1"/>
          </p:cNvSpPr>
          <p:nvPr>
            <p:ph type="dt" sz="half" idx="10"/>
          </p:nvPr>
        </p:nvSpPr>
        <p:spPr/>
        <p:txBody>
          <a:bodyPr/>
          <a:lstStyle/>
          <a:p>
            <a:fld id="{09D9258F-D0D0-47DB-8ADA-5836A412204D}" type="datetimeFigureOut">
              <a:rPr lang="en-US" smtClean="0"/>
              <a:t>12/7/2020</a:t>
            </a:fld>
            <a:endParaRPr lang="en-US"/>
          </a:p>
        </p:txBody>
      </p:sp>
      <p:sp>
        <p:nvSpPr>
          <p:cNvPr id="8" name="Footer Placeholder 7">
            <a:extLst>
              <a:ext uri="{FF2B5EF4-FFF2-40B4-BE49-F238E27FC236}">
                <a16:creationId xmlns:a16="http://schemas.microsoft.com/office/drawing/2014/main" id="{29485E38-5B6B-4695-9735-F527A490A70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9FD2633-A7BE-4E31-BA6D-A9FA16BB1A38}"/>
              </a:ext>
            </a:extLst>
          </p:cNvPr>
          <p:cNvSpPr>
            <a:spLocks noGrp="1"/>
          </p:cNvSpPr>
          <p:nvPr>
            <p:ph type="sldNum" sz="quarter" idx="12"/>
          </p:nvPr>
        </p:nvSpPr>
        <p:spPr/>
        <p:txBody>
          <a:bodyPr/>
          <a:lstStyle/>
          <a:p>
            <a:fld id="{BD913F0F-8D4B-47CA-ADD7-6505D9C6F281}" type="slidenum">
              <a:rPr lang="en-US" smtClean="0"/>
              <a:t>‹#›</a:t>
            </a:fld>
            <a:endParaRPr lang="en-US"/>
          </a:p>
        </p:txBody>
      </p:sp>
    </p:spTree>
    <p:extLst>
      <p:ext uri="{BB962C8B-B14F-4D97-AF65-F5344CB8AC3E}">
        <p14:creationId xmlns:p14="http://schemas.microsoft.com/office/powerpoint/2010/main" val="13053731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03548-DA9C-4D23-BE81-8EF81372FD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7E33FEC-872B-4525-8F5A-A1C56971A181}"/>
              </a:ext>
            </a:extLst>
          </p:cNvPr>
          <p:cNvSpPr>
            <a:spLocks noGrp="1"/>
          </p:cNvSpPr>
          <p:nvPr>
            <p:ph type="dt" sz="half" idx="10"/>
          </p:nvPr>
        </p:nvSpPr>
        <p:spPr/>
        <p:txBody>
          <a:bodyPr/>
          <a:lstStyle/>
          <a:p>
            <a:fld id="{09D9258F-D0D0-47DB-8ADA-5836A412204D}" type="datetimeFigureOut">
              <a:rPr lang="en-US" smtClean="0"/>
              <a:t>12/7/2020</a:t>
            </a:fld>
            <a:endParaRPr lang="en-US"/>
          </a:p>
        </p:txBody>
      </p:sp>
      <p:sp>
        <p:nvSpPr>
          <p:cNvPr id="4" name="Footer Placeholder 3">
            <a:extLst>
              <a:ext uri="{FF2B5EF4-FFF2-40B4-BE49-F238E27FC236}">
                <a16:creationId xmlns:a16="http://schemas.microsoft.com/office/drawing/2014/main" id="{812C760C-A173-44E4-9ED9-410E7DF7736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45F8792-0426-441B-905D-9C48D5FB7DBF}"/>
              </a:ext>
            </a:extLst>
          </p:cNvPr>
          <p:cNvSpPr>
            <a:spLocks noGrp="1"/>
          </p:cNvSpPr>
          <p:nvPr>
            <p:ph type="sldNum" sz="quarter" idx="12"/>
          </p:nvPr>
        </p:nvSpPr>
        <p:spPr/>
        <p:txBody>
          <a:bodyPr/>
          <a:lstStyle/>
          <a:p>
            <a:fld id="{BD913F0F-8D4B-47CA-ADD7-6505D9C6F281}" type="slidenum">
              <a:rPr lang="en-US" smtClean="0"/>
              <a:t>‹#›</a:t>
            </a:fld>
            <a:endParaRPr lang="en-US"/>
          </a:p>
        </p:txBody>
      </p:sp>
    </p:spTree>
    <p:extLst>
      <p:ext uri="{BB962C8B-B14F-4D97-AF65-F5344CB8AC3E}">
        <p14:creationId xmlns:p14="http://schemas.microsoft.com/office/powerpoint/2010/main" val="18935119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E38EDB5-F4EA-464F-B078-8A115DB3093A}"/>
              </a:ext>
            </a:extLst>
          </p:cNvPr>
          <p:cNvSpPr>
            <a:spLocks noGrp="1"/>
          </p:cNvSpPr>
          <p:nvPr>
            <p:ph type="dt" sz="half" idx="10"/>
          </p:nvPr>
        </p:nvSpPr>
        <p:spPr/>
        <p:txBody>
          <a:bodyPr/>
          <a:lstStyle/>
          <a:p>
            <a:fld id="{09D9258F-D0D0-47DB-8ADA-5836A412204D}" type="datetimeFigureOut">
              <a:rPr lang="en-US" smtClean="0"/>
              <a:t>12/7/2020</a:t>
            </a:fld>
            <a:endParaRPr lang="en-US"/>
          </a:p>
        </p:txBody>
      </p:sp>
      <p:sp>
        <p:nvSpPr>
          <p:cNvPr id="3" name="Footer Placeholder 2">
            <a:extLst>
              <a:ext uri="{FF2B5EF4-FFF2-40B4-BE49-F238E27FC236}">
                <a16:creationId xmlns:a16="http://schemas.microsoft.com/office/drawing/2014/main" id="{2E8737BA-966F-4A3B-B508-0013E734A48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CA13B9E-FFFE-45E2-9341-E3925D3A4310}"/>
              </a:ext>
            </a:extLst>
          </p:cNvPr>
          <p:cNvSpPr>
            <a:spLocks noGrp="1"/>
          </p:cNvSpPr>
          <p:nvPr>
            <p:ph type="sldNum" sz="quarter" idx="12"/>
          </p:nvPr>
        </p:nvSpPr>
        <p:spPr/>
        <p:txBody>
          <a:bodyPr/>
          <a:lstStyle/>
          <a:p>
            <a:fld id="{BD913F0F-8D4B-47CA-ADD7-6505D9C6F281}" type="slidenum">
              <a:rPr lang="en-US" smtClean="0"/>
              <a:t>‹#›</a:t>
            </a:fld>
            <a:endParaRPr lang="en-US"/>
          </a:p>
        </p:txBody>
      </p:sp>
    </p:spTree>
    <p:extLst>
      <p:ext uri="{BB962C8B-B14F-4D97-AF65-F5344CB8AC3E}">
        <p14:creationId xmlns:p14="http://schemas.microsoft.com/office/powerpoint/2010/main" val="18084741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945FF-ECDF-4CD5-A189-06336E62BB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877AD69-031C-4567-81F4-B348D400E98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B55877E-4B5B-4EE0-A627-B313EE1593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29F132-C562-42D8-87F0-1D0E8ABA00CB}"/>
              </a:ext>
            </a:extLst>
          </p:cNvPr>
          <p:cNvSpPr>
            <a:spLocks noGrp="1"/>
          </p:cNvSpPr>
          <p:nvPr>
            <p:ph type="dt" sz="half" idx="10"/>
          </p:nvPr>
        </p:nvSpPr>
        <p:spPr/>
        <p:txBody>
          <a:bodyPr/>
          <a:lstStyle/>
          <a:p>
            <a:fld id="{09D9258F-D0D0-47DB-8ADA-5836A412204D}" type="datetimeFigureOut">
              <a:rPr lang="en-US" smtClean="0"/>
              <a:t>12/7/2020</a:t>
            </a:fld>
            <a:endParaRPr lang="en-US"/>
          </a:p>
        </p:txBody>
      </p:sp>
      <p:sp>
        <p:nvSpPr>
          <p:cNvPr id="6" name="Footer Placeholder 5">
            <a:extLst>
              <a:ext uri="{FF2B5EF4-FFF2-40B4-BE49-F238E27FC236}">
                <a16:creationId xmlns:a16="http://schemas.microsoft.com/office/drawing/2014/main" id="{E65B7E89-ED8B-4C2A-9848-A8A45D3778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6FF0FB-C044-48E2-80A8-CB553EF851CC}"/>
              </a:ext>
            </a:extLst>
          </p:cNvPr>
          <p:cNvSpPr>
            <a:spLocks noGrp="1"/>
          </p:cNvSpPr>
          <p:nvPr>
            <p:ph type="sldNum" sz="quarter" idx="12"/>
          </p:nvPr>
        </p:nvSpPr>
        <p:spPr/>
        <p:txBody>
          <a:bodyPr/>
          <a:lstStyle/>
          <a:p>
            <a:fld id="{BD913F0F-8D4B-47CA-ADD7-6505D9C6F281}" type="slidenum">
              <a:rPr lang="en-US" smtClean="0"/>
              <a:t>‹#›</a:t>
            </a:fld>
            <a:endParaRPr lang="en-US"/>
          </a:p>
        </p:txBody>
      </p:sp>
    </p:spTree>
    <p:extLst>
      <p:ext uri="{BB962C8B-B14F-4D97-AF65-F5344CB8AC3E}">
        <p14:creationId xmlns:p14="http://schemas.microsoft.com/office/powerpoint/2010/main" val="2560735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160EE-E28F-4844-94CB-5DB8B0EBAAE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5B9AB4C-19F7-418A-BC11-4FB73AC6179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29D532-73D9-4D6D-87C9-36B305A1A966}"/>
              </a:ext>
            </a:extLst>
          </p:cNvPr>
          <p:cNvSpPr>
            <a:spLocks noGrp="1"/>
          </p:cNvSpPr>
          <p:nvPr>
            <p:ph type="dt" sz="half" idx="10"/>
          </p:nvPr>
        </p:nvSpPr>
        <p:spPr/>
        <p:txBody>
          <a:bodyPr/>
          <a:lstStyle/>
          <a:p>
            <a:fld id="{CA5D6E8F-ABF9-4EAC-8753-22566E93588B}" type="datetimeFigureOut">
              <a:rPr lang="en-US" smtClean="0"/>
              <a:t>12/7/2020</a:t>
            </a:fld>
            <a:endParaRPr lang="en-US"/>
          </a:p>
        </p:txBody>
      </p:sp>
      <p:sp>
        <p:nvSpPr>
          <p:cNvPr id="5" name="Footer Placeholder 4">
            <a:extLst>
              <a:ext uri="{FF2B5EF4-FFF2-40B4-BE49-F238E27FC236}">
                <a16:creationId xmlns:a16="http://schemas.microsoft.com/office/drawing/2014/main" id="{8AE7E48C-87B5-42B0-A2A5-A1C9D5E0B3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22E791-90CE-4058-81B7-6158751E506F}"/>
              </a:ext>
            </a:extLst>
          </p:cNvPr>
          <p:cNvSpPr>
            <a:spLocks noGrp="1"/>
          </p:cNvSpPr>
          <p:nvPr>
            <p:ph type="sldNum" sz="quarter" idx="12"/>
          </p:nvPr>
        </p:nvSpPr>
        <p:spPr/>
        <p:txBody>
          <a:bodyPr/>
          <a:lstStyle/>
          <a:p>
            <a:fld id="{AFECB463-7FCE-4342-9BFC-53EE3AB8A951}" type="slidenum">
              <a:rPr lang="en-US" smtClean="0"/>
              <a:t>‹#›</a:t>
            </a:fld>
            <a:endParaRPr lang="en-US"/>
          </a:p>
        </p:txBody>
      </p:sp>
    </p:spTree>
    <p:extLst>
      <p:ext uri="{BB962C8B-B14F-4D97-AF65-F5344CB8AC3E}">
        <p14:creationId xmlns:p14="http://schemas.microsoft.com/office/powerpoint/2010/main" val="31488076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C71E3-B36A-4D97-97D1-20D2DD818B2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AE62FC4-F623-4F50-8856-AC2D76036FF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0E3BB67-A939-490A-9DB7-272A833355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4C3410-4D28-4F26-B2E2-8BD9BE89E8E8}"/>
              </a:ext>
            </a:extLst>
          </p:cNvPr>
          <p:cNvSpPr>
            <a:spLocks noGrp="1"/>
          </p:cNvSpPr>
          <p:nvPr>
            <p:ph type="dt" sz="half" idx="10"/>
          </p:nvPr>
        </p:nvSpPr>
        <p:spPr/>
        <p:txBody>
          <a:bodyPr/>
          <a:lstStyle/>
          <a:p>
            <a:fld id="{09D9258F-D0D0-47DB-8ADA-5836A412204D}" type="datetimeFigureOut">
              <a:rPr lang="en-US" smtClean="0"/>
              <a:t>12/7/2020</a:t>
            </a:fld>
            <a:endParaRPr lang="en-US"/>
          </a:p>
        </p:txBody>
      </p:sp>
      <p:sp>
        <p:nvSpPr>
          <p:cNvPr id="6" name="Footer Placeholder 5">
            <a:extLst>
              <a:ext uri="{FF2B5EF4-FFF2-40B4-BE49-F238E27FC236}">
                <a16:creationId xmlns:a16="http://schemas.microsoft.com/office/drawing/2014/main" id="{0BD2D437-BF4C-4386-B168-E1B6C0B466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636BF98-6A17-4A9E-8C66-7FC11A8F7CC3}"/>
              </a:ext>
            </a:extLst>
          </p:cNvPr>
          <p:cNvSpPr>
            <a:spLocks noGrp="1"/>
          </p:cNvSpPr>
          <p:nvPr>
            <p:ph type="sldNum" sz="quarter" idx="12"/>
          </p:nvPr>
        </p:nvSpPr>
        <p:spPr/>
        <p:txBody>
          <a:bodyPr/>
          <a:lstStyle/>
          <a:p>
            <a:fld id="{BD913F0F-8D4B-47CA-ADD7-6505D9C6F281}" type="slidenum">
              <a:rPr lang="en-US" smtClean="0"/>
              <a:t>‹#›</a:t>
            </a:fld>
            <a:endParaRPr lang="en-US"/>
          </a:p>
        </p:txBody>
      </p:sp>
    </p:spTree>
    <p:extLst>
      <p:ext uri="{BB962C8B-B14F-4D97-AF65-F5344CB8AC3E}">
        <p14:creationId xmlns:p14="http://schemas.microsoft.com/office/powerpoint/2010/main" val="41228448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FA259-008A-4BC9-9D65-65642164E46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63FC7A5-BCB1-46D4-98BE-827C5051883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B4AD19-71DA-41E3-8639-02018F26A390}"/>
              </a:ext>
            </a:extLst>
          </p:cNvPr>
          <p:cNvSpPr>
            <a:spLocks noGrp="1"/>
          </p:cNvSpPr>
          <p:nvPr>
            <p:ph type="dt" sz="half" idx="10"/>
          </p:nvPr>
        </p:nvSpPr>
        <p:spPr/>
        <p:txBody>
          <a:bodyPr/>
          <a:lstStyle/>
          <a:p>
            <a:fld id="{09D9258F-D0D0-47DB-8ADA-5836A412204D}" type="datetimeFigureOut">
              <a:rPr lang="en-US" smtClean="0"/>
              <a:t>12/7/2020</a:t>
            </a:fld>
            <a:endParaRPr lang="en-US"/>
          </a:p>
        </p:txBody>
      </p:sp>
      <p:sp>
        <p:nvSpPr>
          <p:cNvPr id="5" name="Footer Placeholder 4">
            <a:extLst>
              <a:ext uri="{FF2B5EF4-FFF2-40B4-BE49-F238E27FC236}">
                <a16:creationId xmlns:a16="http://schemas.microsoft.com/office/drawing/2014/main" id="{DB9AA140-5A63-4F7D-89D1-561441693F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2217E3-87C5-477C-9BAD-298E555E553A}"/>
              </a:ext>
            </a:extLst>
          </p:cNvPr>
          <p:cNvSpPr>
            <a:spLocks noGrp="1"/>
          </p:cNvSpPr>
          <p:nvPr>
            <p:ph type="sldNum" sz="quarter" idx="12"/>
          </p:nvPr>
        </p:nvSpPr>
        <p:spPr/>
        <p:txBody>
          <a:bodyPr/>
          <a:lstStyle/>
          <a:p>
            <a:fld id="{BD913F0F-8D4B-47CA-ADD7-6505D9C6F281}" type="slidenum">
              <a:rPr lang="en-US" smtClean="0"/>
              <a:t>‹#›</a:t>
            </a:fld>
            <a:endParaRPr lang="en-US"/>
          </a:p>
        </p:txBody>
      </p:sp>
    </p:spTree>
    <p:extLst>
      <p:ext uri="{BB962C8B-B14F-4D97-AF65-F5344CB8AC3E}">
        <p14:creationId xmlns:p14="http://schemas.microsoft.com/office/powerpoint/2010/main" val="24609914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D15D42B-8470-4F21-9DB0-4F9AB0F82DE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0BE9E86-4F33-4746-BFE8-C3D8705C75B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CD5F20-9B3C-4C24-9E4C-EECFC98ABC2F}"/>
              </a:ext>
            </a:extLst>
          </p:cNvPr>
          <p:cNvSpPr>
            <a:spLocks noGrp="1"/>
          </p:cNvSpPr>
          <p:nvPr>
            <p:ph type="dt" sz="half" idx="10"/>
          </p:nvPr>
        </p:nvSpPr>
        <p:spPr/>
        <p:txBody>
          <a:bodyPr/>
          <a:lstStyle/>
          <a:p>
            <a:fld id="{09D9258F-D0D0-47DB-8ADA-5836A412204D}" type="datetimeFigureOut">
              <a:rPr lang="en-US" smtClean="0"/>
              <a:t>12/7/2020</a:t>
            </a:fld>
            <a:endParaRPr lang="en-US"/>
          </a:p>
        </p:txBody>
      </p:sp>
      <p:sp>
        <p:nvSpPr>
          <p:cNvPr id="5" name="Footer Placeholder 4">
            <a:extLst>
              <a:ext uri="{FF2B5EF4-FFF2-40B4-BE49-F238E27FC236}">
                <a16:creationId xmlns:a16="http://schemas.microsoft.com/office/drawing/2014/main" id="{C4837278-D4B1-4504-948A-2135962F27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6CBF04-3ED9-49AF-8176-938B24D69F02}"/>
              </a:ext>
            </a:extLst>
          </p:cNvPr>
          <p:cNvSpPr>
            <a:spLocks noGrp="1"/>
          </p:cNvSpPr>
          <p:nvPr>
            <p:ph type="sldNum" sz="quarter" idx="12"/>
          </p:nvPr>
        </p:nvSpPr>
        <p:spPr/>
        <p:txBody>
          <a:bodyPr/>
          <a:lstStyle/>
          <a:p>
            <a:fld id="{BD913F0F-8D4B-47CA-ADD7-6505D9C6F281}" type="slidenum">
              <a:rPr lang="en-US" smtClean="0"/>
              <a:t>‹#›</a:t>
            </a:fld>
            <a:endParaRPr lang="en-US"/>
          </a:p>
        </p:txBody>
      </p:sp>
    </p:spTree>
    <p:extLst>
      <p:ext uri="{BB962C8B-B14F-4D97-AF65-F5344CB8AC3E}">
        <p14:creationId xmlns:p14="http://schemas.microsoft.com/office/powerpoint/2010/main" val="1614359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C571D-D9FB-4B21-B366-272EB903A56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A8CB778-CBE1-4A6A-A238-A3E7EBC19D7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31B1851-E7C9-4FAF-94AA-D8917A9FE89B}"/>
              </a:ext>
            </a:extLst>
          </p:cNvPr>
          <p:cNvSpPr>
            <a:spLocks noGrp="1"/>
          </p:cNvSpPr>
          <p:nvPr>
            <p:ph type="dt" sz="half" idx="10"/>
          </p:nvPr>
        </p:nvSpPr>
        <p:spPr/>
        <p:txBody>
          <a:bodyPr/>
          <a:lstStyle/>
          <a:p>
            <a:fld id="{CA5D6E8F-ABF9-4EAC-8753-22566E93588B}" type="datetimeFigureOut">
              <a:rPr lang="en-US" smtClean="0"/>
              <a:t>12/7/2020</a:t>
            </a:fld>
            <a:endParaRPr lang="en-US"/>
          </a:p>
        </p:txBody>
      </p:sp>
      <p:sp>
        <p:nvSpPr>
          <p:cNvPr id="5" name="Footer Placeholder 4">
            <a:extLst>
              <a:ext uri="{FF2B5EF4-FFF2-40B4-BE49-F238E27FC236}">
                <a16:creationId xmlns:a16="http://schemas.microsoft.com/office/drawing/2014/main" id="{F9AF9F86-7075-4835-AA41-3290EE14B1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15F338-C3C7-4CD4-B455-A072AE6E89CE}"/>
              </a:ext>
            </a:extLst>
          </p:cNvPr>
          <p:cNvSpPr>
            <a:spLocks noGrp="1"/>
          </p:cNvSpPr>
          <p:nvPr>
            <p:ph type="sldNum" sz="quarter" idx="12"/>
          </p:nvPr>
        </p:nvSpPr>
        <p:spPr/>
        <p:txBody>
          <a:bodyPr/>
          <a:lstStyle/>
          <a:p>
            <a:fld id="{AFECB463-7FCE-4342-9BFC-53EE3AB8A951}" type="slidenum">
              <a:rPr lang="en-US" smtClean="0"/>
              <a:t>‹#›</a:t>
            </a:fld>
            <a:endParaRPr lang="en-US"/>
          </a:p>
        </p:txBody>
      </p:sp>
    </p:spTree>
    <p:extLst>
      <p:ext uri="{BB962C8B-B14F-4D97-AF65-F5344CB8AC3E}">
        <p14:creationId xmlns:p14="http://schemas.microsoft.com/office/powerpoint/2010/main" val="187888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352A00-9234-42F1-B7A3-A5D5AB130D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1CCC7C2-8132-4177-8F0E-C5EE7D69518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C7C8AAA-0555-4043-8B25-81A3F841D41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304E738-DC6F-49DC-B6F5-9268A54B2DBF}"/>
              </a:ext>
            </a:extLst>
          </p:cNvPr>
          <p:cNvSpPr>
            <a:spLocks noGrp="1"/>
          </p:cNvSpPr>
          <p:nvPr>
            <p:ph type="dt" sz="half" idx="10"/>
          </p:nvPr>
        </p:nvSpPr>
        <p:spPr/>
        <p:txBody>
          <a:bodyPr/>
          <a:lstStyle/>
          <a:p>
            <a:fld id="{CA5D6E8F-ABF9-4EAC-8753-22566E93588B}" type="datetimeFigureOut">
              <a:rPr lang="en-US" smtClean="0"/>
              <a:t>12/7/2020</a:t>
            </a:fld>
            <a:endParaRPr lang="en-US"/>
          </a:p>
        </p:txBody>
      </p:sp>
      <p:sp>
        <p:nvSpPr>
          <p:cNvPr id="6" name="Footer Placeholder 5">
            <a:extLst>
              <a:ext uri="{FF2B5EF4-FFF2-40B4-BE49-F238E27FC236}">
                <a16:creationId xmlns:a16="http://schemas.microsoft.com/office/drawing/2014/main" id="{D584A16A-E05C-4194-829A-EA1AB6ABE6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C99528D-0DBD-4253-A9EF-0A613E5448CA}"/>
              </a:ext>
            </a:extLst>
          </p:cNvPr>
          <p:cNvSpPr>
            <a:spLocks noGrp="1"/>
          </p:cNvSpPr>
          <p:nvPr>
            <p:ph type="sldNum" sz="quarter" idx="12"/>
          </p:nvPr>
        </p:nvSpPr>
        <p:spPr/>
        <p:txBody>
          <a:bodyPr/>
          <a:lstStyle/>
          <a:p>
            <a:fld id="{AFECB463-7FCE-4342-9BFC-53EE3AB8A951}" type="slidenum">
              <a:rPr lang="en-US" smtClean="0"/>
              <a:t>‹#›</a:t>
            </a:fld>
            <a:endParaRPr lang="en-US"/>
          </a:p>
        </p:txBody>
      </p:sp>
    </p:spTree>
    <p:extLst>
      <p:ext uri="{BB962C8B-B14F-4D97-AF65-F5344CB8AC3E}">
        <p14:creationId xmlns:p14="http://schemas.microsoft.com/office/powerpoint/2010/main" val="780612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3F23A-D7B5-4B41-9F8A-21870D43EE8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0E017C6-13A2-4C3F-91F5-5EF11124FDB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CCC88AC-3421-45C6-9E77-295D84517D1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13737B3-55EF-4700-ADB1-F42F5521240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17C94A1-DE40-4B61-91B2-C9942A02DAB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B5672D7-7717-498B-8068-4D4A85D5D090}"/>
              </a:ext>
            </a:extLst>
          </p:cNvPr>
          <p:cNvSpPr>
            <a:spLocks noGrp="1"/>
          </p:cNvSpPr>
          <p:nvPr>
            <p:ph type="dt" sz="half" idx="10"/>
          </p:nvPr>
        </p:nvSpPr>
        <p:spPr/>
        <p:txBody>
          <a:bodyPr/>
          <a:lstStyle/>
          <a:p>
            <a:fld id="{CA5D6E8F-ABF9-4EAC-8753-22566E93588B}" type="datetimeFigureOut">
              <a:rPr lang="en-US" smtClean="0"/>
              <a:t>12/7/2020</a:t>
            </a:fld>
            <a:endParaRPr lang="en-US"/>
          </a:p>
        </p:txBody>
      </p:sp>
      <p:sp>
        <p:nvSpPr>
          <p:cNvPr id="8" name="Footer Placeholder 7">
            <a:extLst>
              <a:ext uri="{FF2B5EF4-FFF2-40B4-BE49-F238E27FC236}">
                <a16:creationId xmlns:a16="http://schemas.microsoft.com/office/drawing/2014/main" id="{FBD35CD0-0131-44A5-8E68-53F0A81D74F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CF4B248-E6C6-4750-A6F5-599F657C5D11}"/>
              </a:ext>
            </a:extLst>
          </p:cNvPr>
          <p:cNvSpPr>
            <a:spLocks noGrp="1"/>
          </p:cNvSpPr>
          <p:nvPr>
            <p:ph type="sldNum" sz="quarter" idx="12"/>
          </p:nvPr>
        </p:nvSpPr>
        <p:spPr/>
        <p:txBody>
          <a:bodyPr/>
          <a:lstStyle/>
          <a:p>
            <a:fld id="{AFECB463-7FCE-4342-9BFC-53EE3AB8A951}" type="slidenum">
              <a:rPr lang="en-US" smtClean="0"/>
              <a:t>‹#›</a:t>
            </a:fld>
            <a:endParaRPr lang="en-US"/>
          </a:p>
        </p:txBody>
      </p:sp>
    </p:spTree>
    <p:extLst>
      <p:ext uri="{BB962C8B-B14F-4D97-AF65-F5344CB8AC3E}">
        <p14:creationId xmlns:p14="http://schemas.microsoft.com/office/powerpoint/2010/main" val="804018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DB078-72CE-40E3-9E3E-944D95C717A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02F0BC1-CC3C-4BF4-B874-AB2670E7168C}"/>
              </a:ext>
            </a:extLst>
          </p:cNvPr>
          <p:cNvSpPr>
            <a:spLocks noGrp="1"/>
          </p:cNvSpPr>
          <p:nvPr>
            <p:ph type="dt" sz="half" idx="10"/>
          </p:nvPr>
        </p:nvSpPr>
        <p:spPr/>
        <p:txBody>
          <a:bodyPr/>
          <a:lstStyle/>
          <a:p>
            <a:fld id="{CA5D6E8F-ABF9-4EAC-8753-22566E93588B}" type="datetimeFigureOut">
              <a:rPr lang="en-US" smtClean="0"/>
              <a:t>12/7/2020</a:t>
            </a:fld>
            <a:endParaRPr lang="en-US"/>
          </a:p>
        </p:txBody>
      </p:sp>
      <p:sp>
        <p:nvSpPr>
          <p:cNvPr id="4" name="Footer Placeholder 3">
            <a:extLst>
              <a:ext uri="{FF2B5EF4-FFF2-40B4-BE49-F238E27FC236}">
                <a16:creationId xmlns:a16="http://schemas.microsoft.com/office/drawing/2014/main" id="{213E89C9-05E3-4D03-9DF9-243F25818C0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DB28206-0030-4A9A-9C97-D04C0E68AE0F}"/>
              </a:ext>
            </a:extLst>
          </p:cNvPr>
          <p:cNvSpPr>
            <a:spLocks noGrp="1"/>
          </p:cNvSpPr>
          <p:nvPr>
            <p:ph type="sldNum" sz="quarter" idx="12"/>
          </p:nvPr>
        </p:nvSpPr>
        <p:spPr/>
        <p:txBody>
          <a:bodyPr/>
          <a:lstStyle/>
          <a:p>
            <a:fld id="{AFECB463-7FCE-4342-9BFC-53EE3AB8A951}" type="slidenum">
              <a:rPr lang="en-US" smtClean="0"/>
              <a:t>‹#›</a:t>
            </a:fld>
            <a:endParaRPr lang="en-US"/>
          </a:p>
        </p:txBody>
      </p:sp>
    </p:spTree>
    <p:extLst>
      <p:ext uri="{BB962C8B-B14F-4D97-AF65-F5344CB8AC3E}">
        <p14:creationId xmlns:p14="http://schemas.microsoft.com/office/powerpoint/2010/main" val="1279829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38263E6-1C20-410B-859A-C9842AD3B86A}"/>
              </a:ext>
            </a:extLst>
          </p:cNvPr>
          <p:cNvSpPr>
            <a:spLocks noGrp="1"/>
          </p:cNvSpPr>
          <p:nvPr>
            <p:ph type="dt" sz="half" idx="10"/>
          </p:nvPr>
        </p:nvSpPr>
        <p:spPr/>
        <p:txBody>
          <a:bodyPr/>
          <a:lstStyle/>
          <a:p>
            <a:fld id="{CA5D6E8F-ABF9-4EAC-8753-22566E93588B}" type="datetimeFigureOut">
              <a:rPr lang="en-US" smtClean="0"/>
              <a:t>12/7/2020</a:t>
            </a:fld>
            <a:endParaRPr lang="en-US"/>
          </a:p>
        </p:txBody>
      </p:sp>
      <p:sp>
        <p:nvSpPr>
          <p:cNvPr id="3" name="Footer Placeholder 2">
            <a:extLst>
              <a:ext uri="{FF2B5EF4-FFF2-40B4-BE49-F238E27FC236}">
                <a16:creationId xmlns:a16="http://schemas.microsoft.com/office/drawing/2014/main" id="{2D1A0E25-D0B1-4181-8DF7-CD7E68CF795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5F1C1DA-A1B4-42C6-8B11-E0262260DFF3}"/>
              </a:ext>
            </a:extLst>
          </p:cNvPr>
          <p:cNvSpPr>
            <a:spLocks noGrp="1"/>
          </p:cNvSpPr>
          <p:nvPr>
            <p:ph type="sldNum" sz="quarter" idx="12"/>
          </p:nvPr>
        </p:nvSpPr>
        <p:spPr/>
        <p:txBody>
          <a:bodyPr/>
          <a:lstStyle/>
          <a:p>
            <a:fld id="{AFECB463-7FCE-4342-9BFC-53EE3AB8A951}" type="slidenum">
              <a:rPr lang="en-US" smtClean="0"/>
              <a:t>‹#›</a:t>
            </a:fld>
            <a:endParaRPr lang="en-US"/>
          </a:p>
        </p:txBody>
      </p:sp>
    </p:spTree>
    <p:extLst>
      <p:ext uri="{BB962C8B-B14F-4D97-AF65-F5344CB8AC3E}">
        <p14:creationId xmlns:p14="http://schemas.microsoft.com/office/powerpoint/2010/main" val="289324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56C22-6075-4629-89FC-F9C02EB232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88A59A8-9632-4357-B6AC-809C6E1622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064434B-3291-4F42-820D-17CC4A078B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AF1274C-6CC3-4F47-9336-D17448D2EC3E}"/>
              </a:ext>
            </a:extLst>
          </p:cNvPr>
          <p:cNvSpPr>
            <a:spLocks noGrp="1"/>
          </p:cNvSpPr>
          <p:nvPr>
            <p:ph type="dt" sz="half" idx="10"/>
          </p:nvPr>
        </p:nvSpPr>
        <p:spPr/>
        <p:txBody>
          <a:bodyPr/>
          <a:lstStyle/>
          <a:p>
            <a:fld id="{CA5D6E8F-ABF9-4EAC-8753-22566E93588B}" type="datetimeFigureOut">
              <a:rPr lang="en-US" smtClean="0"/>
              <a:t>12/7/2020</a:t>
            </a:fld>
            <a:endParaRPr lang="en-US"/>
          </a:p>
        </p:txBody>
      </p:sp>
      <p:sp>
        <p:nvSpPr>
          <p:cNvPr id="6" name="Footer Placeholder 5">
            <a:extLst>
              <a:ext uri="{FF2B5EF4-FFF2-40B4-BE49-F238E27FC236}">
                <a16:creationId xmlns:a16="http://schemas.microsoft.com/office/drawing/2014/main" id="{1CB5ACA3-C547-4DA2-908B-EF1D290FAE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71FB6C-3716-4491-A231-0AF2FE05C1CF}"/>
              </a:ext>
            </a:extLst>
          </p:cNvPr>
          <p:cNvSpPr>
            <a:spLocks noGrp="1"/>
          </p:cNvSpPr>
          <p:nvPr>
            <p:ph type="sldNum" sz="quarter" idx="12"/>
          </p:nvPr>
        </p:nvSpPr>
        <p:spPr/>
        <p:txBody>
          <a:bodyPr/>
          <a:lstStyle/>
          <a:p>
            <a:fld id="{AFECB463-7FCE-4342-9BFC-53EE3AB8A951}" type="slidenum">
              <a:rPr lang="en-US" smtClean="0"/>
              <a:t>‹#›</a:t>
            </a:fld>
            <a:endParaRPr lang="en-US"/>
          </a:p>
        </p:txBody>
      </p:sp>
    </p:spTree>
    <p:extLst>
      <p:ext uri="{BB962C8B-B14F-4D97-AF65-F5344CB8AC3E}">
        <p14:creationId xmlns:p14="http://schemas.microsoft.com/office/powerpoint/2010/main" val="3827086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E2E63-B1EC-4A8F-86E1-091EEC265D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62C13A4-EF62-45AB-B5FD-212D73C1D3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B9D93D8-9D41-4706-B996-35B9AA41BE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548F98-EDD2-4464-A900-1A721A6E9E16}"/>
              </a:ext>
            </a:extLst>
          </p:cNvPr>
          <p:cNvSpPr>
            <a:spLocks noGrp="1"/>
          </p:cNvSpPr>
          <p:nvPr>
            <p:ph type="dt" sz="half" idx="10"/>
          </p:nvPr>
        </p:nvSpPr>
        <p:spPr/>
        <p:txBody>
          <a:bodyPr/>
          <a:lstStyle/>
          <a:p>
            <a:fld id="{CA5D6E8F-ABF9-4EAC-8753-22566E93588B}" type="datetimeFigureOut">
              <a:rPr lang="en-US" smtClean="0"/>
              <a:t>12/7/2020</a:t>
            </a:fld>
            <a:endParaRPr lang="en-US"/>
          </a:p>
        </p:txBody>
      </p:sp>
      <p:sp>
        <p:nvSpPr>
          <p:cNvPr id="6" name="Footer Placeholder 5">
            <a:extLst>
              <a:ext uri="{FF2B5EF4-FFF2-40B4-BE49-F238E27FC236}">
                <a16:creationId xmlns:a16="http://schemas.microsoft.com/office/drawing/2014/main" id="{A4D196ED-5456-4859-867E-182A1C53C3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90E04EC-7623-4D6D-8A52-FE89319A750D}"/>
              </a:ext>
            </a:extLst>
          </p:cNvPr>
          <p:cNvSpPr>
            <a:spLocks noGrp="1"/>
          </p:cNvSpPr>
          <p:nvPr>
            <p:ph type="sldNum" sz="quarter" idx="12"/>
          </p:nvPr>
        </p:nvSpPr>
        <p:spPr/>
        <p:txBody>
          <a:bodyPr/>
          <a:lstStyle/>
          <a:p>
            <a:fld id="{AFECB463-7FCE-4342-9BFC-53EE3AB8A951}" type="slidenum">
              <a:rPr lang="en-US" smtClean="0"/>
              <a:t>‹#›</a:t>
            </a:fld>
            <a:endParaRPr lang="en-US"/>
          </a:p>
        </p:txBody>
      </p:sp>
    </p:spTree>
    <p:extLst>
      <p:ext uri="{BB962C8B-B14F-4D97-AF65-F5344CB8AC3E}">
        <p14:creationId xmlns:p14="http://schemas.microsoft.com/office/powerpoint/2010/main" val="2057117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A03363F-32AF-4FB2-8D53-2431EA79B92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F7D9830-AE8E-40BD-8AD8-A19EEBA3BD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5D399B-06D3-4E97-B798-3AB5FE05AE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5D6E8F-ABF9-4EAC-8753-22566E93588B}" type="datetimeFigureOut">
              <a:rPr lang="en-US" smtClean="0"/>
              <a:t>12/7/2020</a:t>
            </a:fld>
            <a:endParaRPr lang="en-US"/>
          </a:p>
        </p:txBody>
      </p:sp>
      <p:sp>
        <p:nvSpPr>
          <p:cNvPr id="5" name="Footer Placeholder 4">
            <a:extLst>
              <a:ext uri="{FF2B5EF4-FFF2-40B4-BE49-F238E27FC236}">
                <a16:creationId xmlns:a16="http://schemas.microsoft.com/office/drawing/2014/main" id="{07108213-97B7-482A-8347-4D166B8FB08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170BCA6-0AA1-4A56-BAF0-C48527A9EE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ECB463-7FCE-4342-9BFC-53EE3AB8A951}" type="slidenum">
              <a:rPr lang="en-US" smtClean="0"/>
              <a:t>‹#›</a:t>
            </a:fld>
            <a:endParaRPr lang="en-US"/>
          </a:p>
        </p:txBody>
      </p:sp>
    </p:spTree>
    <p:extLst>
      <p:ext uri="{BB962C8B-B14F-4D97-AF65-F5344CB8AC3E}">
        <p14:creationId xmlns:p14="http://schemas.microsoft.com/office/powerpoint/2010/main" val="21084607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68BD43A-48BD-4EE6-98DF-B18B4B66566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A9F739A-5E8D-4B16-923B-5614697A47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DABAEE-788B-4A55-9D18-7C74B001377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D9258F-D0D0-47DB-8ADA-5836A412204D}" type="datetimeFigureOut">
              <a:rPr lang="en-US" smtClean="0"/>
              <a:t>12/7/2020</a:t>
            </a:fld>
            <a:endParaRPr lang="en-US"/>
          </a:p>
        </p:txBody>
      </p:sp>
      <p:sp>
        <p:nvSpPr>
          <p:cNvPr id="5" name="Footer Placeholder 4">
            <a:extLst>
              <a:ext uri="{FF2B5EF4-FFF2-40B4-BE49-F238E27FC236}">
                <a16:creationId xmlns:a16="http://schemas.microsoft.com/office/drawing/2014/main" id="{FD1D0FA6-248C-45EB-A488-49A8682E39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D1B9349-8B8F-4C0B-8A5A-3801BD75BB7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913F0F-8D4B-47CA-ADD7-6505D9C6F281}" type="slidenum">
              <a:rPr lang="en-US" smtClean="0"/>
              <a:t>‹#›</a:t>
            </a:fld>
            <a:endParaRPr lang="en-US"/>
          </a:p>
        </p:txBody>
      </p:sp>
    </p:spTree>
    <p:extLst>
      <p:ext uri="{BB962C8B-B14F-4D97-AF65-F5344CB8AC3E}">
        <p14:creationId xmlns:p14="http://schemas.microsoft.com/office/powerpoint/2010/main" val="29241432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3.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E79C52E-4AA1-4F87-8234-EB5057EB9B21}"/>
              </a:ext>
            </a:extLst>
          </p:cNvPr>
          <p:cNvPicPr>
            <a:picLocks noChangeAspect="1"/>
          </p:cNvPicPr>
          <p:nvPr/>
        </p:nvPicPr>
        <p:blipFill rotWithShape="1">
          <a:blip r:embed="rId3">
            <a:extLst>
              <a:ext uri="{28A0092B-C50C-407E-A947-70E740481C1C}">
                <a14:useLocalDpi xmlns:a14="http://schemas.microsoft.com/office/drawing/2010/main"/>
              </a:ext>
            </a:extLst>
          </a:blip>
          <a:srcRect l="521" r="1307" b="1"/>
          <a:stretch/>
        </p:blipFill>
        <p:spPr bwMode="auto">
          <a:xfrm>
            <a:off x="4080110" y="985130"/>
            <a:ext cx="4031779" cy="2063617"/>
          </a:xfrm>
          <a:prstGeom prst="rect">
            <a:avLst/>
          </a:prstGeom>
          <a:noFill/>
        </p:spPr>
      </p:pic>
      <p:pic>
        <p:nvPicPr>
          <p:cNvPr id="5" name="Picture 4">
            <a:extLst>
              <a:ext uri="{FF2B5EF4-FFF2-40B4-BE49-F238E27FC236}">
                <a16:creationId xmlns:a16="http://schemas.microsoft.com/office/drawing/2014/main" id="{60F39AFC-FB45-415C-83EA-BFCED890968D}"/>
              </a:ext>
            </a:extLst>
          </p:cNvPr>
          <p:cNvPicPr/>
          <p:nvPr/>
        </p:nvPicPr>
        <p:blipFill rotWithShape="1">
          <a:blip r:embed="rId3">
            <a:alphaModFix amt="20000"/>
            <a:extLst>
              <a:ext uri="{28A0092B-C50C-407E-A947-70E740481C1C}">
                <a14:useLocalDpi xmlns:a14="http://schemas.microsoft.com/office/drawing/2010/main"/>
              </a:ext>
            </a:extLst>
          </a:blip>
          <a:srcRect l="57242" t="40418" r="27269" b="27926"/>
          <a:stretch/>
        </p:blipFill>
        <p:spPr bwMode="auto">
          <a:xfrm>
            <a:off x="9965803" y="4551829"/>
            <a:ext cx="2324810" cy="2384773"/>
          </a:xfrm>
          <a:prstGeom prst="rect">
            <a:avLst/>
          </a:prstGeom>
          <a:noFill/>
          <a:ln>
            <a:noFill/>
          </a:ln>
          <a:extLst>
            <a:ext uri="{53640926-AAD7-44D8-BBD7-CCE9431645EC}">
              <a14:shadowObscured xmlns:a14="http://schemas.microsoft.com/office/drawing/2010/main"/>
            </a:ext>
          </a:extLst>
        </p:spPr>
      </p:pic>
      <p:pic>
        <p:nvPicPr>
          <p:cNvPr id="6" name="Picture 5">
            <a:extLst>
              <a:ext uri="{FF2B5EF4-FFF2-40B4-BE49-F238E27FC236}">
                <a16:creationId xmlns:a16="http://schemas.microsoft.com/office/drawing/2014/main" id="{06CA8628-378C-4829-896B-AD2A40C2E180}"/>
              </a:ext>
            </a:extLst>
          </p:cNvPr>
          <p:cNvPicPr/>
          <p:nvPr/>
        </p:nvPicPr>
        <p:blipFill rotWithShape="1">
          <a:blip r:embed="rId3">
            <a:alphaModFix amt="20000"/>
            <a:extLst>
              <a:ext uri="{28A0092B-C50C-407E-A947-70E740481C1C}">
                <a14:useLocalDpi xmlns:a14="http://schemas.microsoft.com/office/drawing/2010/main"/>
              </a:ext>
            </a:extLst>
          </a:blip>
          <a:srcRect l="57242" t="40418" r="27269" b="27926"/>
          <a:stretch/>
        </p:blipFill>
        <p:spPr bwMode="auto">
          <a:xfrm rot="5400000">
            <a:off x="-29143" y="21540"/>
            <a:ext cx="1969993" cy="2020805"/>
          </a:xfrm>
          <a:prstGeom prst="rect">
            <a:avLst/>
          </a:prstGeom>
          <a:noFill/>
          <a:ln>
            <a:noFill/>
          </a:ln>
          <a:extLst>
            <a:ext uri="{53640926-AAD7-44D8-BBD7-CCE9431645EC}">
              <a14:shadowObscured xmlns:a14="http://schemas.microsoft.com/office/drawing/2010/main"/>
            </a:ext>
          </a:extLst>
        </p:spPr>
      </p:pic>
      <p:pic>
        <p:nvPicPr>
          <p:cNvPr id="3" name="Picture 2" descr="Logo&#10;&#10;Description automatically generated">
            <a:extLst>
              <a:ext uri="{FF2B5EF4-FFF2-40B4-BE49-F238E27FC236}">
                <a16:creationId xmlns:a16="http://schemas.microsoft.com/office/drawing/2014/main" id="{B0DD9111-EDD2-417E-B689-B60ADD9EA29E}"/>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4381500" y="3079883"/>
            <a:ext cx="3429000" cy="3429000"/>
          </a:xfrm>
          <a:prstGeom prst="rect">
            <a:avLst/>
          </a:prstGeom>
        </p:spPr>
      </p:pic>
    </p:spTree>
    <p:extLst>
      <p:ext uri="{BB962C8B-B14F-4D97-AF65-F5344CB8AC3E}">
        <p14:creationId xmlns:p14="http://schemas.microsoft.com/office/powerpoint/2010/main" val="2041795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58BDE0E-3C11-4C93-8677-742F09DE7462}"/>
              </a:ext>
            </a:extLst>
          </p:cNvPr>
          <p:cNvPicPr/>
          <p:nvPr/>
        </p:nvPicPr>
        <p:blipFill>
          <a:blip r:embed="rId3" cstate="screen">
            <a:extLst>
              <a:ext uri="{28A0092B-C50C-407E-A947-70E740481C1C}">
                <a14:useLocalDpi xmlns:a14="http://schemas.microsoft.com/office/drawing/2010/main"/>
              </a:ext>
            </a:extLst>
          </a:blip>
          <a:srcRect/>
          <a:stretch>
            <a:fillRect/>
          </a:stretch>
        </p:blipFill>
        <p:spPr bwMode="auto">
          <a:xfrm>
            <a:off x="178815" y="112094"/>
            <a:ext cx="1757481" cy="882988"/>
          </a:xfrm>
          <a:prstGeom prst="rect">
            <a:avLst/>
          </a:prstGeom>
          <a:noFill/>
          <a:ln>
            <a:noFill/>
          </a:ln>
        </p:spPr>
      </p:pic>
      <p:sp>
        <p:nvSpPr>
          <p:cNvPr id="7" name="TextBox 6">
            <a:extLst>
              <a:ext uri="{FF2B5EF4-FFF2-40B4-BE49-F238E27FC236}">
                <a16:creationId xmlns:a16="http://schemas.microsoft.com/office/drawing/2014/main" id="{76D17F23-47A4-4F58-87EB-AD478352F7B0}"/>
              </a:ext>
            </a:extLst>
          </p:cNvPr>
          <p:cNvSpPr txBox="1"/>
          <p:nvPr/>
        </p:nvSpPr>
        <p:spPr>
          <a:xfrm>
            <a:off x="710172" y="969167"/>
            <a:ext cx="10199128" cy="923330"/>
          </a:xfrm>
          <a:prstGeom prst="rect">
            <a:avLst/>
          </a:prstGeom>
          <a:noFill/>
        </p:spPr>
        <p:txBody>
          <a:bodyPr wrap="square" rtlCol="0">
            <a:spAutoFit/>
          </a:bodyPr>
          <a:lstStyle/>
          <a:p>
            <a:r>
              <a:rPr lang="en-US" sz="5400" dirty="0">
                <a:solidFill>
                  <a:srgbClr val="0070C0"/>
                </a:solidFill>
                <a:latin typeface="Bahnschrift Condensed" panose="020B0502040204020203" pitchFamily="34" charset="0"/>
              </a:rPr>
              <a:t>In-Person Den Meeting Considerations </a:t>
            </a:r>
          </a:p>
        </p:txBody>
      </p:sp>
      <p:sp>
        <p:nvSpPr>
          <p:cNvPr id="8" name="TextBox 7">
            <a:extLst>
              <a:ext uri="{FF2B5EF4-FFF2-40B4-BE49-F238E27FC236}">
                <a16:creationId xmlns:a16="http://schemas.microsoft.com/office/drawing/2014/main" id="{0E703F45-58E4-4F2D-82C3-F796BDEEB283}"/>
              </a:ext>
            </a:extLst>
          </p:cNvPr>
          <p:cNvSpPr txBox="1"/>
          <p:nvPr/>
        </p:nvSpPr>
        <p:spPr>
          <a:xfrm>
            <a:off x="1949662" y="1987034"/>
            <a:ext cx="9942140" cy="523220"/>
          </a:xfrm>
          <a:prstGeom prst="rect">
            <a:avLst/>
          </a:prstGeom>
          <a:noFill/>
        </p:spPr>
        <p:txBody>
          <a:bodyPr wrap="square" rtlCol="0">
            <a:spAutoFit/>
          </a:bodyPr>
          <a:lstStyle/>
          <a:p>
            <a:pPr>
              <a:spcAft>
                <a:spcPts val="1200"/>
              </a:spcAft>
            </a:pPr>
            <a:r>
              <a:rPr lang="en-US" sz="2800" dirty="0">
                <a:solidFill>
                  <a:schemeClr val="bg2">
                    <a:lumMod val="50000"/>
                  </a:schemeClr>
                </a:solidFill>
              </a:rPr>
              <a:t>Den meetings are generally small enough to meet in person</a:t>
            </a:r>
          </a:p>
        </p:txBody>
      </p:sp>
      <p:pic>
        <p:nvPicPr>
          <p:cNvPr id="12" name="Picture 11">
            <a:extLst>
              <a:ext uri="{FF2B5EF4-FFF2-40B4-BE49-F238E27FC236}">
                <a16:creationId xmlns:a16="http://schemas.microsoft.com/office/drawing/2014/main" id="{B13125AA-60B4-4A7A-9737-1F06A24AAC5C}"/>
              </a:ext>
            </a:extLst>
          </p:cNvPr>
          <p:cNvPicPr/>
          <p:nvPr/>
        </p:nvPicPr>
        <p:blipFill rotWithShape="1">
          <a:blip r:embed="rId4">
            <a:alphaModFix amt="20000"/>
            <a:extLst>
              <a:ext uri="{28A0092B-C50C-407E-A947-70E740481C1C}">
                <a14:useLocalDpi xmlns:a14="http://schemas.microsoft.com/office/drawing/2010/main"/>
              </a:ext>
            </a:extLst>
          </a:blip>
          <a:srcRect l="57242" t="40418" r="27269" b="27926"/>
          <a:stretch/>
        </p:blipFill>
        <p:spPr bwMode="auto">
          <a:xfrm rot="5400000">
            <a:off x="1282181" y="1978536"/>
            <a:ext cx="658981" cy="675978"/>
          </a:xfrm>
          <a:prstGeom prst="rect">
            <a:avLst/>
          </a:prstGeom>
          <a:noFill/>
          <a:ln>
            <a:noFill/>
          </a:ln>
          <a:extLst>
            <a:ext uri="{53640926-AAD7-44D8-BBD7-CCE9431645EC}">
              <a14:shadowObscured xmlns:a14="http://schemas.microsoft.com/office/drawing/2010/main"/>
            </a:ext>
          </a:extLst>
        </p:spPr>
      </p:pic>
      <p:pic>
        <p:nvPicPr>
          <p:cNvPr id="13" name="Picture 12">
            <a:extLst>
              <a:ext uri="{FF2B5EF4-FFF2-40B4-BE49-F238E27FC236}">
                <a16:creationId xmlns:a16="http://schemas.microsoft.com/office/drawing/2014/main" id="{E923A7F6-75E3-4018-9185-CC5BF29A7695}"/>
              </a:ext>
            </a:extLst>
          </p:cNvPr>
          <p:cNvPicPr/>
          <p:nvPr/>
        </p:nvPicPr>
        <p:blipFill rotWithShape="1">
          <a:blip r:embed="rId4">
            <a:alphaModFix amt="20000"/>
            <a:extLst>
              <a:ext uri="{28A0092B-C50C-407E-A947-70E740481C1C}">
                <a14:useLocalDpi xmlns:a14="http://schemas.microsoft.com/office/drawing/2010/main"/>
              </a:ext>
            </a:extLst>
          </a:blip>
          <a:srcRect l="57242" t="40418" r="27269" b="27926"/>
          <a:stretch/>
        </p:blipFill>
        <p:spPr bwMode="auto">
          <a:xfrm rot="5400000">
            <a:off x="1282178" y="2708118"/>
            <a:ext cx="658981" cy="675978"/>
          </a:xfrm>
          <a:prstGeom prst="rect">
            <a:avLst/>
          </a:prstGeom>
          <a:noFill/>
          <a:ln>
            <a:noFill/>
          </a:ln>
          <a:extLst>
            <a:ext uri="{53640926-AAD7-44D8-BBD7-CCE9431645EC}">
              <a14:shadowObscured xmlns:a14="http://schemas.microsoft.com/office/drawing/2010/main"/>
            </a:ext>
          </a:extLst>
        </p:spPr>
      </p:pic>
      <p:pic>
        <p:nvPicPr>
          <p:cNvPr id="14" name="Picture 13">
            <a:extLst>
              <a:ext uri="{FF2B5EF4-FFF2-40B4-BE49-F238E27FC236}">
                <a16:creationId xmlns:a16="http://schemas.microsoft.com/office/drawing/2014/main" id="{AA5AC7BD-9FC7-4125-8C12-4816682D59AC}"/>
              </a:ext>
            </a:extLst>
          </p:cNvPr>
          <p:cNvPicPr/>
          <p:nvPr/>
        </p:nvPicPr>
        <p:blipFill rotWithShape="1">
          <a:blip r:embed="rId4">
            <a:alphaModFix amt="20000"/>
            <a:extLst>
              <a:ext uri="{28A0092B-C50C-407E-A947-70E740481C1C}">
                <a14:useLocalDpi xmlns:a14="http://schemas.microsoft.com/office/drawing/2010/main"/>
              </a:ext>
            </a:extLst>
          </a:blip>
          <a:srcRect l="57242" t="40418" r="27269" b="27926"/>
          <a:stretch/>
        </p:blipFill>
        <p:spPr bwMode="auto">
          <a:xfrm rot="5400000">
            <a:off x="1282178" y="3705252"/>
            <a:ext cx="658981" cy="675978"/>
          </a:xfrm>
          <a:prstGeom prst="rect">
            <a:avLst/>
          </a:prstGeom>
          <a:noFill/>
          <a:ln>
            <a:noFill/>
          </a:ln>
          <a:extLst>
            <a:ext uri="{53640926-AAD7-44D8-BBD7-CCE9431645EC}">
              <a14:shadowObscured xmlns:a14="http://schemas.microsoft.com/office/drawing/2010/main"/>
            </a:ext>
          </a:extLst>
        </p:spPr>
      </p:pic>
      <p:pic>
        <p:nvPicPr>
          <p:cNvPr id="15" name="Picture 14">
            <a:extLst>
              <a:ext uri="{FF2B5EF4-FFF2-40B4-BE49-F238E27FC236}">
                <a16:creationId xmlns:a16="http://schemas.microsoft.com/office/drawing/2014/main" id="{564A52D4-E2E6-49D5-9307-F87E2D32A8C4}"/>
              </a:ext>
            </a:extLst>
          </p:cNvPr>
          <p:cNvPicPr/>
          <p:nvPr/>
        </p:nvPicPr>
        <p:blipFill rotWithShape="1">
          <a:blip r:embed="rId4">
            <a:alphaModFix amt="20000"/>
            <a:extLst>
              <a:ext uri="{28A0092B-C50C-407E-A947-70E740481C1C}">
                <a14:useLocalDpi xmlns:a14="http://schemas.microsoft.com/office/drawing/2010/main"/>
              </a:ext>
            </a:extLst>
          </a:blip>
          <a:srcRect l="57242" t="40418" r="27269" b="27926"/>
          <a:stretch/>
        </p:blipFill>
        <p:spPr bwMode="auto">
          <a:xfrm rot="5400000">
            <a:off x="1282178" y="4410182"/>
            <a:ext cx="658981" cy="675978"/>
          </a:xfrm>
          <a:prstGeom prst="rect">
            <a:avLst/>
          </a:prstGeom>
          <a:noFill/>
          <a:ln>
            <a:noFill/>
          </a:ln>
          <a:extLst>
            <a:ext uri="{53640926-AAD7-44D8-BBD7-CCE9431645EC}">
              <a14:shadowObscured xmlns:a14="http://schemas.microsoft.com/office/drawing/2010/main"/>
            </a:ext>
          </a:extLst>
        </p:spPr>
      </p:pic>
      <p:sp>
        <p:nvSpPr>
          <p:cNvPr id="9" name="TextBox 8">
            <a:extLst>
              <a:ext uri="{FF2B5EF4-FFF2-40B4-BE49-F238E27FC236}">
                <a16:creationId xmlns:a16="http://schemas.microsoft.com/office/drawing/2014/main" id="{001D99F4-403B-4932-AB19-ACF06A16F4B3}"/>
              </a:ext>
            </a:extLst>
          </p:cNvPr>
          <p:cNvSpPr txBox="1"/>
          <p:nvPr/>
        </p:nvSpPr>
        <p:spPr>
          <a:xfrm>
            <a:off x="1949659" y="2759643"/>
            <a:ext cx="9942140" cy="954107"/>
          </a:xfrm>
          <a:prstGeom prst="rect">
            <a:avLst/>
          </a:prstGeom>
          <a:noFill/>
        </p:spPr>
        <p:txBody>
          <a:bodyPr wrap="square" rtlCol="0">
            <a:spAutoFit/>
          </a:bodyPr>
          <a:lstStyle/>
          <a:p>
            <a:pPr>
              <a:spcAft>
                <a:spcPts val="1200"/>
              </a:spcAft>
            </a:pPr>
            <a:r>
              <a:rPr lang="en-US" sz="2800" dirty="0">
                <a:solidFill>
                  <a:schemeClr val="bg2">
                    <a:lumMod val="50000"/>
                  </a:schemeClr>
                </a:solidFill>
              </a:rPr>
              <a:t>Meeting rooms may need to be larger than normal to ensure spacing</a:t>
            </a:r>
          </a:p>
        </p:txBody>
      </p:sp>
      <p:sp>
        <p:nvSpPr>
          <p:cNvPr id="10" name="TextBox 9">
            <a:extLst>
              <a:ext uri="{FF2B5EF4-FFF2-40B4-BE49-F238E27FC236}">
                <a16:creationId xmlns:a16="http://schemas.microsoft.com/office/drawing/2014/main" id="{CD36EE78-2490-43A5-AF5A-A3FC3BC3922F}"/>
              </a:ext>
            </a:extLst>
          </p:cNvPr>
          <p:cNvSpPr txBox="1"/>
          <p:nvPr/>
        </p:nvSpPr>
        <p:spPr>
          <a:xfrm>
            <a:off x="1949659" y="3735714"/>
            <a:ext cx="9942140" cy="523220"/>
          </a:xfrm>
          <a:prstGeom prst="rect">
            <a:avLst/>
          </a:prstGeom>
          <a:noFill/>
        </p:spPr>
        <p:txBody>
          <a:bodyPr wrap="square" rtlCol="0">
            <a:spAutoFit/>
          </a:bodyPr>
          <a:lstStyle/>
          <a:p>
            <a:pPr>
              <a:spcAft>
                <a:spcPts val="1200"/>
              </a:spcAft>
            </a:pPr>
            <a:r>
              <a:rPr lang="en-US" sz="2800" dirty="0">
                <a:solidFill>
                  <a:schemeClr val="bg2">
                    <a:lumMod val="50000"/>
                  </a:schemeClr>
                </a:solidFill>
              </a:rPr>
              <a:t>Masks or dividers between Scouts</a:t>
            </a:r>
          </a:p>
        </p:txBody>
      </p:sp>
      <p:sp>
        <p:nvSpPr>
          <p:cNvPr id="11" name="TextBox 10">
            <a:extLst>
              <a:ext uri="{FF2B5EF4-FFF2-40B4-BE49-F238E27FC236}">
                <a16:creationId xmlns:a16="http://schemas.microsoft.com/office/drawing/2014/main" id="{936AF956-8F12-4233-83A3-386123F5EE08}"/>
              </a:ext>
            </a:extLst>
          </p:cNvPr>
          <p:cNvSpPr txBox="1"/>
          <p:nvPr/>
        </p:nvSpPr>
        <p:spPr>
          <a:xfrm>
            <a:off x="1949659" y="4443280"/>
            <a:ext cx="9942140" cy="523220"/>
          </a:xfrm>
          <a:prstGeom prst="rect">
            <a:avLst/>
          </a:prstGeom>
          <a:noFill/>
        </p:spPr>
        <p:txBody>
          <a:bodyPr wrap="square" rtlCol="0">
            <a:spAutoFit/>
          </a:bodyPr>
          <a:lstStyle/>
          <a:p>
            <a:pPr>
              <a:spcAft>
                <a:spcPts val="1200"/>
              </a:spcAft>
            </a:pPr>
            <a:r>
              <a:rPr lang="en-US" sz="2800" dirty="0">
                <a:solidFill>
                  <a:schemeClr val="bg2">
                    <a:lumMod val="50000"/>
                  </a:schemeClr>
                </a:solidFill>
              </a:rPr>
              <a:t>Gather enough supplies to eliminate sharing between Scouts</a:t>
            </a:r>
          </a:p>
        </p:txBody>
      </p:sp>
    </p:spTree>
    <p:extLst>
      <p:ext uri="{BB962C8B-B14F-4D97-AF65-F5344CB8AC3E}">
        <p14:creationId xmlns:p14="http://schemas.microsoft.com/office/powerpoint/2010/main" val="4052906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EA384-AC92-430B-92F8-40F0C8471A3A}"/>
              </a:ext>
            </a:extLst>
          </p:cNvPr>
          <p:cNvSpPr>
            <a:spLocks noGrp="1"/>
          </p:cNvSpPr>
          <p:nvPr>
            <p:ph type="title"/>
          </p:nvPr>
        </p:nvSpPr>
        <p:spPr>
          <a:xfrm>
            <a:off x="761998" y="851157"/>
            <a:ext cx="5430982" cy="1325563"/>
          </a:xfrm>
        </p:spPr>
        <p:txBody>
          <a:bodyPr>
            <a:normAutofit/>
          </a:bodyPr>
          <a:lstStyle/>
          <a:p>
            <a:r>
              <a:rPr lang="en-US" sz="5400" dirty="0">
                <a:solidFill>
                  <a:srgbClr val="0070C0"/>
                </a:solidFill>
                <a:latin typeface="Bahnschrift Condensed" panose="020B0502040204020203" pitchFamily="34" charset="0"/>
                <a:ea typeface="+mn-ea"/>
                <a:cs typeface="+mn-cs"/>
              </a:rPr>
              <a:t>Den Leader Experience</a:t>
            </a:r>
          </a:p>
        </p:txBody>
      </p:sp>
      <p:sp>
        <p:nvSpPr>
          <p:cNvPr id="3" name="Content Placeholder 2">
            <a:extLst>
              <a:ext uri="{FF2B5EF4-FFF2-40B4-BE49-F238E27FC236}">
                <a16:creationId xmlns:a16="http://schemas.microsoft.com/office/drawing/2014/main" id="{25E57A39-2C16-4869-8BE0-EE2B6E1A3928}"/>
              </a:ext>
            </a:extLst>
          </p:cNvPr>
          <p:cNvSpPr>
            <a:spLocks noGrp="1"/>
          </p:cNvSpPr>
          <p:nvPr>
            <p:ph idx="1"/>
          </p:nvPr>
        </p:nvSpPr>
        <p:spPr>
          <a:xfrm>
            <a:off x="808395" y="1992772"/>
            <a:ext cx="5756562" cy="4351338"/>
          </a:xfrm>
        </p:spPr>
        <p:txBody>
          <a:bodyPr>
            <a:normAutofit/>
          </a:bodyPr>
          <a:lstStyle/>
          <a:p>
            <a:pPr marL="0" indent="0">
              <a:lnSpc>
                <a:spcPct val="107000"/>
              </a:lnSpc>
              <a:spcBef>
                <a:spcPts val="0"/>
              </a:spcBef>
              <a:buNone/>
            </a:pPr>
            <a:r>
              <a:rPr lang="en-US" sz="2400" dirty="0">
                <a:solidFill>
                  <a:schemeClr val="bg2">
                    <a:lumMod val="50000"/>
                  </a:schemeClr>
                </a:solidFill>
              </a:rPr>
              <a:t>Access to endless resources for Den Leaders</a:t>
            </a:r>
          </a:p>
          <a:p>
            <a:pPr marL="228600" lvl="1" indent="0">
              <a:lnSpc>
                <a:spcPct val="150000"/>
              </a:lnSpc>
              <a:spcBef>
                <a:spcPts val="0"/>
              </a:spcBef>
              <a:buNone/>
            </a:pPr>
            <a:r>
              <a:rPr lang="en-US" sz="2000" dirty="0">
                <a:solidFill>
                  <a:schemeClr val="bg2">
                    <a:lumMod val="50000"/>
                  </a:schemeClr>
                </a:solidFill>
              </a:rPr>
              <a:t>	Den Leader Guidebooks</a:t>
            </a:r>
          </a:p>
          <a:p>
            <a:pPr marL="228600" lvl="1" indent="0">
              <a:lnSpc>
                <a:spcPct val="150000"/>
              </a:lnSpc>
              <a:spcBef>
                <a:spcPts val="0"/>
              </a:spcBef>
              <a:buNone/>
            </a:pPr>
            <a:r>
              <a:rPr lang="en-US" sz="2000" dirty="0">
                <a:solidFill>
                  <a:schemeClr val="bg2">
                    <a:lumMod val="50000"/>
                  </a:schemeClr>
                </a:solidFill>
              </a:rPr>
              <a:t>	Cub Scout Songbook</a:t>
            </a:r>
          </a:p>
          <a:p>
            <a:pPr marL="228600" lvl="1" indent="0">
              <a:lnSpc>
                <a:spcPct val="150000"/>
              </a:lnSpc>
              <a:spcBef>
                <a:spcPts val="0"/>
              </a:spcBef>
              <a:buNone/>
            </a:pPr>
            <a:r>
              <a:rPr lang="en-US" sz="2000" dirty="0">
                <a:solidFill>
                  <a:schemeClr val="bg2">
                    <a:lumMod val="50000"/>
                  </a:schemeClr>
                </a:solidFill>
              </a:rPr>
              <a:t>	Den Meeting Plans</a:t>
            </a:r>
          </a:p>
          <a:p>
            <a:pPr marL="228600" lvl="1" indent="0">
              <a:lnSpc>
                <a:spcPct val="150000"/>
              </a:lnSpc>
              <a:spcBef>
                <a:spcPts val="0"/>
              </a:spcBef>
              <a:buNone/>
            </a:pPr>
            <a:r>
              <a:rPr lang="en-US" sz="2000" dirty="0">
                <a:solidFill>
                  <a:schemeClr val="bg2">
                    <a:lumMod val="50000"/>
                  </a:schemeClr>
                </a:solidFill>
              </a:rPr>
              <a:t>	Material lists</a:t>
            </a:r>
          </a:p>
          <a:p>
            <a:pPr marL="228600" lvl="1" indent="0">
              <a:lnSpc>
                <a:spcPct val="150000"/>
              </a:lnSpc>
              <a:spcBef>
                <a:spcPts val="0"/>
              </a:spcBef>
              <a:buNone/>
            </a:pPr>
            <a:r>
              <a:rPr lang="en-US" sz="2000" dirty="0">
                <a:solidFill>
                  <a:schemeClr val="bg2">
                    <a:lumMod val="50000"/>
                  </a:schemeClr>
                </a:solidFill>
              </a:rPr>
              <a:t>	Activities</a:t>
            </a:r>
          </a:p>
          <a:p>
            <a:pPr marL="228600" lvl="1" indent="0">
              <a:lnSpc>
                <a:spcPct val="150000"/>
              </a:lnSpc>
              <a:spcBef>
                <a:spcPts val="0"/>
              </a:spcBef>
              <a:buNone/>
            </a:pPr>
            <a:r>
              <a:rPr lang="en-US" sz="2000" dirty="0">
                <a:solidFill>
                  <a:schemeClr val="bg2">
                    <a:lumMod val="50000"/>
                  </a:schemeClr>
                </a:solidFill>
              </a:rPr>
              <a:t>	Pre-meeting games</a:t>
            </a:r>
          </a:p>
        </p:txBody>
      </p:sp>
      <p:pic>
        <p:nvPicPr>
          <p:cNvPr id="5" name="Picture 4">
            <a:extLst>
              <a:ext uri="{FF2B5EF4-FFF2-40B4-BE49-F238E27FC236}">
                <a16:creationId xmlns:a16="http://schemas.microsoft.com/office/drawing/2014/main" id="{53F0B6A2-7211-4BEF-A51E-75552FFBCD6B}"/>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435436" y="0"/>
            <a:ext cx="5756563" cy="3572604"/>
          </a:xfrm>
          <a:prstGeom prst="rect">
            <a:avLst/>
          </a:prstGeom>
        </p:spPr>
      </p:pic>
      <p:pic>
        <p:nvPicPr>
          <p:cNvPr id="7" name="Picture 6">
            <a:extLst>
              <a:ext uri="{FF2B5EF4-FFF2-40B4-BE49-F238E27FC236}">
                <a16:creationId xmlns:a16="http://schemas.microsoft.com/office/drawing/2014/main" id="{AE1EFF6A-0BD4-4058-8C74-F5AE2F8AFE39}"/>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b="8039"/>
          <a:stretch/>
        </p:blipFill>
        <p:spPr>
          <a:xfrm>
            <a:off x="6435437" y="3572604"/>
            <a:ext cx="5756563" cy="3285396"/>
          </a:xfrm>
          <a:prstGeom prst="rect">
            <a:avLst/>
          </a:prstGeom>
        </p:spPr>
      </p:pic>
      <p:pic>
        <p:nvPicPr>
          <p:cNvPr id="6" name="Picture 5">
            <a:extLst>
              <a:ext uri="{FF2B5EF4-FFF2-40B4-BE49-F238E27FC236}">
                <a16:creationId xmlns:a16="http://schemas.microsoft.com/office/drawing/2014/main" id="{04BA0FC8-4936-4198-8849-2E36BD27D911}"/>
              </a:ext>
            </a:extLst>
          </p:cNvPr>
          <p:cNvPicPr/>
          <p:nvPr/>
        </p:nvPicPr>
        <p:blipFill>
          <a:blip r:embed="rId5" cstate="screen">
            <a:extLst>
              <a:ext uri="{28A0092B-C50C-407E-A947-70E740481C1C}">
                <a14:useLocalDpi xmlns:a14="http://schemas.microsoft.com/office/drawing/2010/main"/>
              </a:ext>
            </a:extLst>
          </a:blip>
          <a:srcRect/>
          <a:stretch>
            <a:fillRect/>
          </a:stretch>
        </p:blipFill>
        <p:spPr bwMode="auto">
          <a:xfrm>
            <a:off x="178815" y="112094"/>
            <a:ext cx="1757481" cy="882988"/>
          </a:xfrm>
          <a:prstGeom prst="rect">
            <a:avLst/>
          </a:prstGeom>
          <a:noFill/>
          <a:ln>
            <a:noFill/>
          </a:ln>
        </p:spPr>
      </p:pic>
      <p:pic>
        <p:nvPicPr>
          <p:cNvPr id="8" name="Picture 7">
            <a:extLst>
              <a:ext uri="{FF2B5EF4-FFF2-40B4-BE49-F238E27FC236}">
                <a16:creationId xmlns:a16="http://schemas.microsoft.com/office/drawing/2014/main" id="{8F89C32F-E710-4FCD-8A43-04BC0E5A2DDF}"/>
              </a:ext>
            </a:extLst>
          </p:cNvPr>
          <p:cNvPicPr/>
          <p:nvPr/>
        </p:nvPicPr>
        <p:blipFill rotWithShape="1">
          <a:blip r:embed="rId6">
            <a:alphaModFix amt="20000"/>
            <a:extLst>
              <a:ext uri="{28A0092B-C50C-407E-A947-70E740481C1C}">
                <a14:useLocalDpi xmlns:a14="http://schemas.microsoft.com/office/drawing/2010/main"/>
              </a:ext>
            </a:extLst>
          </a:blip>
          <a:srcRect l="57242" t="40418" r="27269" b="27926"/>
          <a:stretch/>
        </p:blipFill>
        <p:spPr bwMode="auto">
          <a:xfrm rot="5400000">
            <a:off x="140916" y="2001992"/>
            <a:ext cx="658981" cy="675978"/>
          </a:xfrm>
          <a:prstGeom prst="rect">
            <a:avLst/>
          </a:prstGeom>
          <a:noFill/>
          <a:ln>
            <a:noFill/>
          </a:ln>
          <a:extLst>
            <a:ext uri="{53640926-AAD7-44D8-BBD7-CCE9431645EC}">
              <a14:shadowObscured xmlns:a14="http://schemas.microsoft.com/office/drawing/2010/main"/>
            </a:ext>
          </a:extLst>
        </p:spPr>
      </p:pic>
      <p:pic>
        <p:nvPicPr>
          <p:cNvPr id="9" name="Picture 8">
            <a:extLst>
              <a:ext uri="{FF2B5EF4-FFF2-40B4-BE49-F238E27FC236}">
                <a16:creationId xmlns:a16="http://schemas.microsoft.com/office/drawing/2014/main" id="{01008985-A4D2-436A-BEA7-495A43B3ABC8}"/>
              </a:ext>
            </a:extLst>
          </p:cNvPr>
          <p:cNvPicPr/>
          <p:nvPr/>
        </p:nvPicPr>
        <p:blipFill rotWithShape="1">
          <a:blip r:embed="rId6" cstate="screen">
            <a:alphaModFix amt="20000"/>
            <a:extLst>
              <a:ext uri="{28A0092B-C50C-407E-A947-70E740481C1C}">
                <a14:useLocalDpi xmlns:a14="http://schemas.microsoft.com/office/drawing/2010/main"/>
              </a:ext>
            </a:extLst>
          </a:blip>
          <a:srcRect l="57242" t="40418" r="27269" b="27926"/>
          <a:stretch/>
        </p:blipFill>
        <p:spPr bwMode="auto">
          <a:xfrm rot="5400000">
            <a:off x="1344160" y="2529257"/>
            <a:ext cx="457546" cy="387562"/>
          </a:xfrm>
          <a:prstGeom prst="rect">
            <a:avLst/>
          </a:prstGeom>
          <a:noFill/>
          <a:ln>
            <a:noFill/>
          </a:ln>
          <a:extLst>
            <a:ext uri="{53640926-AAD7-44D8-BBD7-CCE9431645EC}">
              <a14:shadowObscured xmlns:a14="http://schemas.microsoft.com/office/drawing/2010/main"/>
            </a:ext>
          </a:extLst>
        </p:spPr>
      </p:pic>
      <p:pic>
        <p:nvPicPr>
          <p:cNvPr id="10" name="Picture 9">
            <a:extLst>
              <a:ext uri="{FF2B5EF4-FFF2-40B4-BE49-F238E27FC236}">
                <a16:creationId xmlns:a16="http://schemas.microsoft.com/office/drawing/2014/main" id="{641C8017-DD60-4523-BAA8-080A83B08111}"/>
              </a:ext>
            </a:extLst>
          </p:cNvPr>
          <p:cNvPicPr/>
          <p:nvPr/>
        </p:nvPicPr>
        <p:blipFill rotWithShape="1">
          <a:blip r:embed="rId6" cstate="screen">
            <a:alphaModFix amt="20000"/>
            <a:extLst>
              <a:ext uri="{28A0092B-C50C-407E-A947-70E740481C1C}">
                <a14:useLocalDpi xmlns:a14="http://schemas.microsoft.com/office/drawing/2010/main"/>
              </a:ext>
            </a:extLst>
          </a:blip>
          <a:srcRect l="57242" t="40418" r="27269" b="27926"/>
          <a:stretch/>
        </p:blipFill>
        <p:spPr bwMode="auto">
          <a:xfrm rot="5400000">
            <a:off x="1344160" y="2992007"/>
            <a:ext cx="457546" cy="387562"/>
          </a:xfrm>
          <a:prstGeom prst="rect">
            <a:avLst/>
          </a:prstGeom>
          <a:noFill/>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3B1EA9D0-FFA2-42C2-A1CB-D300E9CC020C}"/>
              </a:ext>
            </a:extLst>
          </p:cNvPr>
          <p:cNvPicPr/>
          <p:nvPr/>
        </p:nvPicPr>
        <p:blipFill rotWithShape="1">
          <a:blip r:embed="rId6" cstate="screen">
            <a:alphaModFix amt="20000"/>
            <a:extLst>
              <a:ext uri="{28A0092B-C50C-407E-A947-70E740481C1C}">
                <a14:useLocalDpi xmlns:a14="http://schemas.microsoft.com/office/drawing/2010/main"/>
              </a:ext>
            </a:extLst>
          </a:blip>
          <a:srcRect l="57242" t="40418" r="27269" b="27926"/>
          <a:stretch/>
        </p:blipFill>
        <p:spPr bwMode="auto">
          <a:xfrm rot="5400000">
            <a:off x="1344160" y="3443260"/>
            <a:ext cx="457546" cy="387562"/>
          </a:xfrm>
          <a:prstGeom prst="rect">
            <a:avLst/>
          </a:prstGeom>
          <a:noFill/>
          <a:ln>
            <a:noFill/>
          </a:ln>
          <a:extLst>
            <a:ext uri="{53640926-AAD7-44D8-BBD7-CCE9431645EC}">
              <a14:shadowObscured xmlns:a14="http://schemas.microsoft.com/office/drawing/2010/main"/>
            </a:ext>
          </a:extLst>
        </p:spPr>
      </p:pic>
      <p:pic>
        <p:nvPicPr>
          <p:cNvPr id="12" name="Picture 11">
            <a:extLst>
              <a:ext uri="{FF2B5EF4-FFF2-40B4-BE49-F238E27FC236}">
                <a16:creationId xmlns:a16="http://schemas.microsoft.com/office/drawing/2014/main" id="{797CB561-68CE-4985-BBB0-3CCA82F4C6F0}"/>
              </a:ext>
            </a:extLst>
          </p:cNvPr>
          <p:cNvPicPr/>
          <p:nvPr/>
        </p:nvPicPr>
        <p:blipFill rotWithShape="1">
          <a:blip r:embed="rId6" cstate="screen">
            <a:alphaModFix amt="20000"/>
            <a:extLst>
              <a:ext uri="{28A0092B-C50C-407E-A947-70E740481C1C}">
                <a14:useLocalDpi xmlns:a14="http://schemas.microsoft.com/office/drawing/2010/main"/>
              </a:ext>
            </a:extLst>
          </a:blip>
          <a:srcRect l="57242" t="40418" r="27269" b="27926"/>
          <a:stretch/>
        </p:blipFill>
        <p:spPr bwMode="auto">
          <a:xfrm rot="5400000">
            <a:off x="1344160" y="3928978"/>
            <a:ext cx="457546" cy="387562"/>
          </a:xfrm>
          <a:prstGeom prst="rect">
            <a:avLst/>
          </a:prstGeom>
          <a:noFill/>
          <a:ln>
            <a:noFill/>
          </a:ln>
          <a:extLst>
            <a:ext uri="{53640926-AAD7-44D8-BBD7-CCE9431645EC}">
              <a14:shadowObscured xmlns:a14="http://schemas.microsoft.com/office/drawing/2010/main"/>
            </a:ext>
          </a:extLst>
        </p:spPr>
      </p:pic>
      <p:pic>
        <p:nvPicPr>
          <p:cNvPr id="13" name="Picture 12">
            <a:extLst>
              <a:ext uri="{FF2B5EF4-FFF2-40B4-BE49-F238E27FC236}">
                <a16:creationId xmlns:a16="http://schemas.microsoft.com/office/drawing/2014/main" id="{320247E8-394B-4A78-91FF-5877D766648C}"/>
              </a:ext>
            </a:extLst>
          </p:cNvPr>
          <p:cNvPicPr/>
          <p:nvPr/>
        </p:nvPicPr>
        <p:blipFill rotWithShape="1">
          <a:blip r:embed="rId6" cstate="screen">
            <a:alphaModFix amt="20000"/>
            <a:extLst>
              <a:ext uri="{28A0092B-C50C-407E-A947-70E740481C1C}">
                <a14:useLocalDpi xmlns:a14="http://schemas.microsoft.com/office/drawing/2010/main"/>
              </a:ext>
            </a:extLst>
          </a:blip>
          <a:srcRect l="57242" t="40418" r="27269" b="27926"/>
          <a:stretch/>
        </p:blipFill>
        <p:spPr bwMode="auto">
          <a:xfrm rot="5400000">
            <a:off x="1344160" y="4362395"/>
            <a:ext cx="457546" cy="387562"/>
          </a:xfrm>
          <a:prstGeom prst="rect">
            <a:avLst/>
          </a:prstGeom>
          <a:noFill/>
          <a:ln>
            <a:noFill/>
          </a:ln>
          <a:extLst>
            <a:ext uri="{53640926-AAD7-44D8-BBD7-CCE9431645EC}">
              <a14:shadowObscured xmlns:a14="http://schemas.microsoft.com/office/drawing/2010/main"/>
            </a:ext>
          </a:extLst>
        </p:spPr>
      </p:pic>
      <p:pic>
        <p:nvPicPr>
          <p:cNvPr id="14" name="Picture 13">
            <a:extLst>
              <a:ext uri="{FF2B5EF4-FFF2-40B4-BE49-F238E27FC236}">
                <a16:creationId xmlns:a16="http://schemas.microsoft.com/office/drawing/2014/main" id="{D2111355-98EC-46FE-8BA2-58782A1DD993}"/>
              </a:ext>
            </a:extLst>
          </p:cNvPr>
          <p:cNvPicPr/>
          <p:nvPr/>
        </p:nvPicPr>
        <p:blipFill rotWithShape="1">
          <a:blip r:embed="rId6" cstate="screen">
            <a:alphaModFix amt="20000"/>
            <a:extLst>
              <a:ext uri="{28A0092B-C50C-407E-A947-70E740481C1C}">
                <a14:useLocalDpi xmlns:a14="http://schemas.microsoft.com/office/drawing/2010/main"/>
              </a:ext>
            </a:extLst>
          </a:blip>
          <a:srcRect l="57242" t="40418" r="27269" b="27926"/>
          <a:stretch/>
        </p:blipFill>
        <p:spPr bwMode="auto">
          <a:xfrm rot="5400000">
            <a:off x="1344160" y="4819941"/>
            <a:ext cx="457546" cy="387562"/>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2755670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58BDE0E-3C11-4C93-8677-742F09DE7462}"/>
              </a:ext>
            </a:extLst>
          </p:cNvPr>
          <p:cNvPicPr/>
          <p:nvPr/>
        </p:nvPicPr>
        <p:blipFill>
          <a:blip r:embed="rId3" cstate="screen">
            <a:extLst>
              <a:ext uri="{28A0092B-C50C-407E-A947-70E740481C1C}">
                <a14:useLocalDpi xmlns:a14="http://schemas.microsoft.com/office/drawing/2010/main"/>
              </a:ext>
            </a:extLst>
          </a:blip>
          <a:srcRect/>
          <a:stretch>
            <a:fillRect/>
          </a:stretch>
        </p:blipFill>
        <p:spPr bwMode="auto">
          <a:xfrm>
            <a:off x="178815" y="112094"/>
            <a:ext cx="1757481" cy="882988"/>
          </a:xfrm>
          <a:prstGeom prst="rect">
            <a:avLst/>
          </a:prstGeom>
          <a:noFill/>
          <a:ln>
            <a:noFill/>
          </a:ln>
        </p:spPr>
      </p:pic>
      <p:sp>
        <p:nvSpPr>
          <p:cNvPr id="7" name="TextBox 6">
            <a:extLst>
              <a:ext uri="{FF2B5EF4-FFF2-40B4-BE49-F238E27FC236}">
                <a16:creationId xmlns:a16="http://schemas.microsoft.com/office/drawing/2014/main" id="{76D17F23-47A4-4F58-87EB-AD478352F7B0}"/>
              </a:ext>
            </a:extLst>
          </p:cNvPr>
          <p:cNvSpPr txBox="1"/>
          <p:nvPr/>
        </p:nvSpPr>
        <p:spPr>
          <a:xfrm>
            <a:off x="862572" y="1272360"/>
            <a:ext cx="7024128" cy="923330"/>
          </a:xfrm>
          <a:prstGeom prst="rect">
            <a:avLst/>
          </a:prstGeom>
          <a:noFill/>
        </p:spPr>
        <p:txBody>
          <a:bodyPr wrap="square" rtlCol="0">
            <a:spAutoFit/>
          </a:bodyPr>
          <a:lstStyle/>
          <a:p>
            <a:r>
              <a:rPr lang="en-US" sz="5400" dirty="0">
                <a:solidFill>
                  <a:srgbClr val="0070C0"/>
                </a:solidFill>
                <a:latin typeface="Bahnschrift Condensed" panose="020B0502040204020203" pitchFamily="34" charset="0"/>
              </a:rPr>
              <a:t>Den Leader Guides</a:t>
            </a:r>
          </a:p>
        </p:txBody>
      </p:sp>
      <p:sp>
        <p:nvSpPr>
          <p:cNvPr id="8" name="TextBox 7">
            <a:extLst>
              <a:ext uri="{FF2B5EF4-FFF2-40B4-BE49-F238E27FC236}">
                <a16:creationId xmlns:a16="http://schemas.microsoft.com/office/drawing/2014/main" id="{0E703F45-58E4-4F2D-82C3-F796BDEEB283}"/>
              </a:ext>
            </a:extLst>
          </p:cNvPr>
          <p:cNvSpPr txBox="1"/>
          <p:nvPr/>
        </p:nvSpPr>
        <p:spPr>
          <a:xfrm>
            <a:off x="1949662" y="2337638"/>
            <a:ext cx="9942140" cy="461665"/>
          </a:xfrm>
          <a:prstGeom prst="rect">
            <a:avLst/>
          </a:prstGeom>
          <a:noFill/>
        </p:spPr>
        <p:txBody>
          <a:bodyPr wrap="square" rtlCol="0">
            <a:spAutoFit/>
          </a:bodyPr>
          <a:lstStyle/>
          <a:p>
            <a:r>
              <a:rPr lang="en-US" sz="2400" dirty="0">
                <a:solidFill>
                  <a:schemeClr val="bg2">
                    <a:lumMod val="50000"/>
                  </a:schemeClr>
                </a:solidFill>
              </a:rPr>
              <a:t>Den Meeting Plans for all Required &amp; Elective Adventures</a:t>
            </a:r>
          </a:p>
        </p:txBody>
      </p:sp>
      <p:sp>
        <p:nvSpPr>
          <p:cNvPr id="9" name="TextBox 8">
            <a:extLst>
              <a:ext uri="{FF2B5EF4-FFF2-40B4-BE49-F238E27FC236}">
                <a16:creationId xmlns:a16="http://schemas.microsoft.com/office/drawing/2014/main" id="{A45DD674-602B-480A-BEA7-C2A54538D3A5}"/>
              </a:ext>
            </a:extLst>
          </p:cNvPr>
          <p:cNvSpPr txBox="1"/>
          <p:nvPr/>
        </p:nvSpPr>
        <p:spPr>
          <a:xfrm>
            <a:off x="2533193" y="5112969"/>
            <a:ext cx="8532239" cy="461665"/>
          </a:xfrm>
          <a:prstGeom prst="rect">
            <a:avLst/>
          </a:prstGeom>
          <a:noFill/>
        </p:spPr>
        <p:txBody>
          <a:bodyPr wrap="square" rtlCol="0">
            <a:spAutoFit/>
          </a:bodyPr>
          <a:lstStyle/>
          <a:p>
            <a:r>
              <a:rPr lang="en-US" sz="2400" dirty="0">
                <a:solidFill>
                  <a:schemeClr val="bg2">
                    <a:lumMod val="50000"/>
                  </a:schemeClr>
                </a:solidFill>
              </a:rPr>
              <a:t>Understanding Cub Scout age Children</a:t>
            </a:r>
          </a:p>
        </p:txBody>
      </p:sp>
      <p:sp>
        <p:nvSpPr>
          <p:cNvPr id="11" name="TextBox 10">
            <a:extLst>
              <a:ext uri="{FF2B5EF4-FFF2-40B4-BE49-F238E27FC236}">
                <a16:creationId xmlns:a16="http://schemas.microsoft.com/office/drawing/2014/main" id="{3634BC71-FC52-4A87-A8FD-FC0086052969}"/>
              </a:ext>
            </a:extLst>
          </p:cNvPr>
          <p:cNvSpPr txBox="1"/>
          <p:nvPr/>
        </p:nvSpPr>
        <p:spPr>
          <a:xfrm>
            <a:off x="2533194" y="3606035"/>
            <a:ext cx="8027975" cy="461665"/>
          </a:xfrm>
          <a:prstGeom prst="rect">
            <a:avLst/>
          </a:prstGeom>
          <a:noFill/>
        </p:spPr>
        <p:txBody>
          <a:bodyPr wrap="square" rtlCol="0">
            <a:spAutoFit/>
          </a:bodyPr>
          <a:lstStyle/>
          <a:p>
            <a:r>
              <a:rPr lang="en-US" sz="2400" dirty="0">
                <a:solidFill>
                  <a:schemeClr val="bg2">
                    <a:lumMod val="50000"/>
                  </a:schemeClr>
                </a:solidFill>
              </a:rPr>
              <a:t>How to deliver the Cub Scout Program</a:t>
            </a:r>
          </a:p>
        </p:txBody>
      </p:sp>
      <p:pic>
        <p:nvPicPr>
          <p:cNvPr id="12" name="Picture 11">
            <a:extLst>
              <a:ext uri="{FF2B5EF4-FFF2-40B4-BE49-F238E27FC236}">
                <a16:creationId xmlns:a16="http://schemas.microsoft.com/office/drawing/2014/main" id="{B13125AA-60B4-4A7A-9737-1F06A24AAC5C}"/>
              </a:ext>
            </a:extLst>
          </p:cNvPr>
          <p:cNvPicPr/>
          <p:nvPr/>
        </p:nvPicPr>
        <p:blipFill rotWithShape="1">
          <a:blip r:embed="rId4">
            <a:alphaModFix amt="20000"/>
            <a:extLst>
              <a:ext uri="{28A0092B-C50C-407E-A947-70E740481C1C}">
                <a14:useLocalDpi xmlns:a14="http://schemas.microsoft.com/office/drawing/2010/main"/>
              </a:ext>
            </a:extLst>
          </a:blip>
          <a:srcRect l="57242" t="40418" r="27269" b="27926"/>
          <a:stretch/>
        </p:blipFill>
        <p:spPr bwMode="auto">
          <a:xfrm rot="5400000">
            <a:off x="1268816" y="2329140"/>
            <a:ext cx="658981" cy="675978"/>
          </a:xfrm>
          <a:prstGeom prst="rect">
            <a:avLst/>
          </a:prstGeom>
          <a:noFill/>
          <a:ln>
            <a:noFill/>
          </a:ln>
          <a:extLst>
            <a:ext uri="{53640926-AAD7-44D8-BBD7-CCE9431645EC}">
              <a14:shadowObscured xmlns:a14="http://schemas.microsoft.com/office/drawing/2010/main"/>
            </a:ext>
          </a:extLst>
        </p:spPr>
      </p:pic>
      <p:pic>
        <p:nvPicPr>
          <p:cNvPr id="13" name="Picture 12">
            <a:extLst>
              <a:ext uri="{FF2B5EF4-FFF2-40B4-BE49-F238E27FC236}">
                <a16:creationId xmlns:a16="http://schemas.microsoft.com/office/drawing/2014/main" id="{E923A7F6-75E3-4018-9185-CC5BF29A7695}"/>
              </a:ext>
            </a:extLst>
          </p:cNvPr>
          <p:cNvPicPr/>
          <p:nvPr/>
        </p:nvPicPr>
        <p:blipFill rotWithShape="1">
          <a:blip r:embed="rId4" cstate="screen">
            <a:alphaModFix amt="20000"/>
            <a:extLst>
              <a:ext uri="{28A0092B-C50C-407E-A947-70E740481C1C}">
                <a14:useLocalDpi xmlns:a14="http://schemas.microsoft.com/office/drawing/2010/main"/>
              </a:ext>
            </a:extLst>
          </a:blip>
          <a:srcRect l="57242" t="40418" r="27269" b="27926"/>
          <a:stretch/>
        </p:blipFill>
        <p:spPr bwMode="auto">
          <a:xfrm rot="5400000">
            <a:off x="2110641" y="5184824"/>
            <a:ext cx="457546" cy="387562"/>
          </a:xfrm>
          <a:prstGeom prst="rect">
            <a:avLst/>
          </a:prstGeom>
          <a:noFill/>
          <a:ln>
            <a:noFill/>
          </a:ln>
          <a:extLst>
            <a:ext uri="{53640926-AAD7-44D8-BBD7-CCE9431645EC}">
              <a14:shadowObscured xmlns:a14="http://schemas.microsoft.com/office/drawing/2010/main"/>
            </a:ext>
          </a:extLst>
        </p:spPr>
      </p:pic>
      <p:sp>
        <p:nvSpPr>
          <p:cNvPr id="10" name="TextBox 9">
            <a:extLst>
              <a:ext uri="{FF2B5EF4-FFF2-40B4-BE49-F238E27FC236}">
                <a16:creationId xmlns:a16="http://schemas.microsoft.com/office/drawing/2014/main" id="{7D22AD9E-2922-4CE0-9C2E-7D7578786852}"/>
              </a:ext>
            </a:extLst>
          </p:cNvPr>
          <p:cNvSpPr txBox="1"/>
          <p:nvPr/>
        </p:nvSpPr>
        <p:spPr>
          <a:xfrm>
            <a:off x="2533193" y="4078184"/>
            <a:ext cx="8027975" cy="461665"/>
          </a:xfrm>
          <a:prstGeom prst="rect">
            <a:avLst/>
          </a:prstGeom>
          <a:noFill/>
        </p:spPr>
        <p:txBody>
          <a:bodyPr wrap="square" rtlCol="0">
            <a:spAutoFit/>
          </a:bodyPr>
          <a:lstStyle/>
          <a:p>
            <a:r>
              <a:rPr lang="en-US" sz="2400" dirty="0">
                <a:solidFill>
                  <a:schemeClr val="bg2">
                    <a:lumMod val="50000"/>
                  </a:schemeClr>
                </a:solidFill>
              </a:rPr>
              <a:t>Understanding Advancement</a:t>
            </a:r>
          </a:p>
        </p:txBody>
      </p:sp>
      <p:pic>
        <p:nvPicPr>
          <p:cNvPr id="16" name="Picture 15">
            <a:extLst>
              <a:ext uri="{FF2B5EF4-FFF2-40B4-BE49-F238E27FC236}">
                <a16:creationId xmlns:a16="http://schemas.microsoft.com/office/drawing/2014/main" id="{F76BF1A0-429A-44BD-8218-85DABCFF0504}"/>
              </a:ext>
            </a:extLst>
          </p:cNvPr>
          <p:cNvPicPr/>
          <p:nvPr/>
        </p:nvPicPr>
        <p:blipFill rotWithShape="1">
          <a:blip r:embed="rId4" cstate="screen">
            <a:alphaModFix amt="20000"/>
            <a:extLst>
              <a:ext uri="{28A0092B-C50C-407E-A947-70E740481C1C}">
                <a14:useLocalDpi xmlns:a14="http://schemas.microsoft.com/office/drawing/2010/main"/>
              </a:ext>
            </a:extLst>
          </a:blip>
          <a:srcRect l="57242" t="40418" r="27269" b="27926"/>
          <a:stretch/>
        </p:blipFill>
        <p:spPr bwMode="auto">
          <a:xfrm rot="5400000">
            <a:off x="2110641" y="3666159"/>
            <a:ext cx="457546" cy="387562"/>
          </a:xfrm>
          <a:prstGeom prst="rect">
            <a:avLst/>
          </a:prstGeom>
          <a:noFill/>
          <a:ln>
            <a:noFill/>
          </a:ln>
          <a:extLst>
            <a:ext uri="{53640926-AAD7-44D8-BBD7-CCE9431645EC}">
              <a14:shadowObscured xmlns:a14="http://schemas.microsoft.com/office/drawing/2010/main"/>
            </a:ext>
          </a:extLst>
        </p:spPr>
      </p:pic>
      <p:sp>
        <p:nvSpPr>
          <p:cNvPr id="17" name="TextBox 16">
            <a:extLst>
              <a:ext uri="{FF2B5EF4-FFF2-40B4-BE49-F238E27FC236}">
                <a16:creationId xmlns:a16="http://schemas.microsoft.com/office/drawing/2014/main" id="{76AE3614-DCAF-40C5-BEB0-71A458A7E3DC}"/>
              </a:ext>
            </a:extLst>
          </p:cNvPr>
          <p:cNvSpPr txBox="1"/>
          <p:nvPr/>
        </p:nvSpPr>
        <p:spPr>
          <a:xfrm>
            <a:off x="2533193" y="4603659"/>
            <a:ext cx="8027975" cy="461665"/>
          </a:xfrm>
          <a:prstGeom prst="rect">
            <a:avLst/>
          </a:prstGeom>
          <a:noFill/>
        </p:spPr>
        <p:txBody>
          <a:bodyPr wrap="square" rtlCol="0">
            <a:spAutoFit/>
          </a:bodyPr>
          <a:lstStyle/>
          <a:p>
            <a:r>
              <a:rPr lang="en-US" sz="2400" dirty="0">
                <a:solidFill>
                  <a:schemeClr val="bg2">
                    <a:lumMod val="50000"/>
                  </a:schemeClr>
                </a:solidFill>
              </a:rPr>
              <a:t>How to Plan Den Meetings and Outings</a:t>
            </a:r>
          </a:p>
        </p:txBody>
      </p:sp>
      <p:pic>
        <p:nvPicPr>
          <p:cNvPr id="18" name="Picture 17">
            <a:extLst>
              <a:ext uri="{FF2B5EF4-FFF2-40B4-BE49-F238E27FC236}">
                <a16:creationId xmlns:a16="http://schemas.microsoft.com/office/drawing/2014/main" id="{15D38812-D3F3-47A7-9FB4-D63888324B79}"/>
              </a:ext>
            </a:extLst>
          </p:cNvPr>
          <p:cNvPicPr/>
          <p:nvPr/>
        </p:nvPicPr>
        <p:blipFill rotWithShape="1">
          <a:blip r:embed="rId4" cstate="screen">
            <a:alphaModFix amt="20000"/>
            <a:extLst>
              <a:ext uri="{28A0092B-C50C-407E-A947-70E740481C1C}">
                <a14:useLocalDpi xmlns:a14="http://schemas.microsoft.com/office/drawing/2010/main"/>
              </a:ext>
            </a:extLst>
          </a:blip>
          <a:srcRect l="57242" t="40418" r="27269" b="27926"/>
          <a:stretch/>
        </p:blipFill>
        <p:spPr bwMode="auto">
          <a:xfrm rot="5400000">
            <a:off x="2110641" y="4152405"/>
            <a:ext cx="457546" cy="387562"/>
          </a:xfrm>
          <a:prstGeom prst="rect">
            <a:avLst/>
          </a:prstGeom>
          <a:noFill/>
          <a:ln>
            <a:noFill/>
          </a:ln>
          <a:extLst>
            <a:ext uri="{53640926-AAD7-44D8-BBD7-CCE9431645EC}">
              <a14:shadowObscured xmlns:a14="http://schemas.microsoft.com/office/drawing/2010/main"/>
            </a:ext>
          </a:extLst>
        </p:spPr>
      </p:pic>
      <p:pic>
        <p:nvPicPr>
          <p:cNvPr id="19" name="Picture 18">
            <a:extLst>
              <a:ext uri="{FF2B5EF4-FFF2-40B4-BE49-F238E27FC236}">
                <a16:creationId xmlns:a16="http://schemas.microsoft.com/office/drawing/2014/main" id="{29E286B6-0D09-41EE-B99A-255135E2FD9A}"/>
              </a:ext>
            </a:extLst>
          </p:cNvPr>
          <p:cNvPicPr/>
          <p:nvPr/>
        </p:nvPicPr>
        <p:blipFill rotWithShape="1">
          <a:blip r:embed="rId4" cstate="screen">
            <a:alphaModFix amt="20000"/>
            <a:extLst>
              <a:ext uri="{28A0092B-C50C-407E-A947-70E740481C1C}">
                <a14:useLocalDpi xmlns:a14="http://schemas.microsoft.com/office/drawing/2010/main"/>
              </a:ext>
            </a:extLst>
          </a:blip>
          <a:srcRect l="57242" t="40418" r="27269" b="27926"/>
          <a:stretch/>
        </p:blipFill>
        <p:spPr bwMode="auto">
          <a:xfrm rot="5400000">
            <a:off x="2110641" y="4662962"/>
            <a:ext cx="457546" cy="387562"/>
          </a:xfrm>
          <a:prstGeom prst="rect">
            <a:avLst/>
          </a:prstGeom>
          <a:noFill/>
          <a:ln>
            <a:noFill/>
          </a:ln>
          <a:extLst>
            <a:ext uri="{53640926-AAD7-44D8-BBD7-CCE9431645EC}">
              <a14:shadowObscured xmlns:a14="http://schemas.microsoft.com/office/drawing/2010/main"/>
            </a:ext>
          </a:extLst>
        </p:spPr>
      </p:pic>
      <p:sp>
        <p:nvSpPr>
          <p:cNvPr id="14" name="TextBox 13">
            <a:extLst>
              <a:ext uri="{FF2B5EF4-FFF2-40B4-BE49-F238E27FC236}">
                <a16:creationId xmlns:a16="http://schemas.microsoft.com/office/drawing/2014/main" id="{4A401BDB-FDC9-419E-B00B-13085F3705E5}"/>
              </a:ext>
            </a:extLst>
          </p:cNvPr>
          <p:cNvSpPr txBox="1"/>
          <p:nvPr/>
        </p:nvSpPr>
        <p:spPr>
          <a:xfrm>
            <a:off x="1949662" y="3068635"/>
            <a:ext cx="9942140" cy="461665"/>
          </a:xfrm>
          <a:prstGeom prst="rect">
            <a:avLst/>
          </a:prstGeom>
          <a:noFill/>
        </p:spPr>
        <p:txBody>
          <a:bodyPr wrap="square" rtlCol="0">
            <a:spAutoFit/>
          </a:bodyPr>
          <a:lstStyle/>
          <a:p>
            <a:r>
              <a:rPr lang="en-US" sz="2400" dirty="0">
                <a:solidFill>
                  <a:schemeClr val="bg2">
                    <a:lumMod val="50000"/>
                  </a:schemeClr>
                </a:solidFill>
              </a:rPr>
              <a:t>Plus Sections on:</a:t>
            </a:r>
          </a:p>
        </p:txBody>
      </p:sp>
      <p:pic>
        <p:nvPicPr>
          <p:cNvPr id="15" name="Picture 14">
            <a:extLst>
              <a:ext uri="{FF2B5EF4-FFF2-40B4-BE49-F238E27FC236}">
                <a16:creationId xmlns:a16="http://schemas.microsoft.com/office/drawing/2014/main" id="{C12B37EB-BFCD-4343-9BB3-AE1A043B9AA5}"/>
              </a:ext>
            </a:extLst>
          </p:cNvPr>
          <p:cNvPicPr/>
          <p:nvPr/>
        </p:nvPicPr>
        <p:blipFill rotWithShape="1">
          <a:blip r:embed="rId4">
            <a:alphaModFix amt="20000"/>
            <a:extLst>
              <a:ext uri="{28A0092B-C50C-407E-A947-70E740481C1C}">
                <a14:useLocalDpi xmlns:a14="http://schemas.microsoft.com/office/drawing/2010/main"/>
              </a:ext>
            </a:extLst>
          </a:blip>
          <a:srcRect l="57242" t="40418" r="27269" b="27926"/>
          <a:stretch/>
        </p:blipFill>
        <p:spPr bwMode="auto">
          <a:xfrm rot="5400000">
            <a:off x="1268816" y="2961478"/>
            <a:ext cx="658981" cy="675978"/>
          </a:xfrm>
          <a:prstGeom prst="rect">
            <a:avLst/>
          </a:prstGeom>
          <a:noFill/>
          <a:ln>
            <a:noFill/>
          </a:ln>
          <a:extLst>
            <a:ext uri="{53640926-AAD7-44D8-BBD7-CCE9431645EC}">
              <a14:shadowObscured xmlns:a14="http://schemas.microsoft.com/office/drawing/2010/main"/>
            </a:ext>
          </a:extLst>
        </p:spPr>
      </p:pic>
      <p:sp>
        <p:nvSpPr>
          <p:cNvPr id="20" name="TextBox 19">
            <a:extLst>
              <a:ext uri="{FF2B5EF4-FFF2-40B4-BE49-F238E27FC236}">
                <a16:creationId xmlns:a16="http://schemas.microsoft.com/office/drawing/2014/main" id="{7E422EF7-9646-4245-99BB-FB43D6272FE2}"/>
              </a:ext>
            </a:extLst>
          </p:cNvPr>
          <p:cNvSpPr txBox="1"/>
          <p:nvPr/>
        </p:nvSpPr>
        <p:spPr>
          <a:xfrm>
            <a:off x="2533193" y="5625271"/>
            <a:ext cx="8532239" cy="830997"/>
          </a:xfrm>
          <a:prstGeom prst="rect">
            <a:avLst/>
          </a:prstGeom>
          <a:noFill/>
        </p:spPr>
        <p:txBody>
          <a:bodyPr wrap="square" rtlCol="0">
            <a:spAutoFit/>
          </a:bodyPr>
          <a:lstStyle/>
          <a:p>
            <a:r>
              <a:rPr lang="en-US" sz="2400" dirty="0">
                <a:solidFill>
                  <a:schemeClr val="bg2">
                    <a:lumMod val="50000"/>
                  </a:schemeClr>
                </a:solidFill>
              </a:rPr>
              <a:t>Helpful hints</a:t>
            </a:r>
          </a:p>
          <a:p>
            <a:endParaRPr lang="en-US" sz="2400" dirty="0">
              <a:solidFill>
                <a:schemeClr val="bg2">
                  <a:lumMod val="50000"/>
                </a:schemeClr>
              </a:solidFill>
            </a:endParaRPr>
          </a:p>
        </p:txBody>
      </p:sp>
      <p:pic>
        <p:nvPicPr>
          <p:cNvPr id="21" name="Picture 20">
            <a:extLst>
              <a:ext uri="{FF2B5EF4-FFF2-40B4-BE49-F238E27FC236}">
                <a16:creationId xmlns:a16="http://schemas.microsoft.com/office/drawing/2014/main" id="{1997B2A7-9438-424C-8A82-52061522F9C7}"/>
              </a:ext>
            </a:extLst>
          </p:cNvPr>
          <p:cNvPicPr/>
          <p:nvPr/>
        </p:nvPicPr>
        <p:blipFill rotWithShape="1">
          <a:blip r:embed="rId4" cstate="screen">
            <a:alphaModFix amt="20000"/>
            <a:extLst>
              <a:ext uri="{28A0092B-C50C-407E-A947-70E740481C1C}">
                <a14:useLocalDpi xmlns:a14="http://schemas.microsoft.com/office/drawing/2010/main"/>
              </a:ext>
            </a:extLst>
          </a:blip>
          <a:srcRect l="57242" t="40418" r="27269" b="27926"/>
          <a:stretch/>
        </p:blipFill>
        <p:spPr bwMode="auto">
          <a:xfrm rot="5400000">
            <a:off x="2110641" y="5664382"/>
            <a:ext cx="457546" cy="387562"/>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0916230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2A7247F433DDD48B45B6547865BECE8" ma:contentTypeVersion="12" ma:contentTypeDescription="Create a new document." ma:contentTypeScope="" ma:versionID="4e391f1a8cf14bd1cb7b808c72b826e0">
  <xsd:schema xmlns:xsd="http://www.w3.org/2001/XMLSchema" xmlns:xs="http://www.w3.org/2001/XMLSchema" xmlns:p="http://schemas.microsoft.com/office/2006/metadata/properties" xmlns:ns2="29135f4e-a422-44c0-a9dd-6eee52e27815" xmlns:ns3="ef304293-b66b-47af-9303-85a29ff51be6" targetNamespace="http://schemas.microsoft.com/office/2006/metadata/properties" ma:root="true" ma:fieldsID="15702fb1a0db5d7f95d302ae5ad000c5" ns2:_="" ns3:_="">
    <xsd:import namespace="29135f4e-a422-44c0-a9dd-6eee52e27815"/>
    <xsd:import namespace="ef304293-b66b-47af-9303-85a29ff51be6"/>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135f4e-a422-44c0-a9dd-6eee52e2781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f304293-b66b-47af-9303-85a29ff51be6"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684DC49-1987-46C3-8B24-39733E007F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9135f4e-a422-44c0-a9dd-6eee52e27815"/>
    <ds:schemaRef ds:uri="ef304293-b66b-47af-9303-85a29ff51be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98514EB-FCA4-467E-9279-66CC0DBCFCF0}">
  <ds:schemaRefs>
    <ds:schemaRef ds:uri="http://schemas.microsoft.com/sharepoint/v3/contenttype/forms"/>
  </ds:schemaRefs>
</ds:datastoreItem>
</file>

<file path=customXml/itemProps3.xml><?xml version="1.0" encoding="utf-8"?>
<ds:datastoreItem xmlns:ds="http://schemas.openxmlformats.org/officeDocument/2006/customXml" ds:itemID="{F376CF91-8136-43D9-B453-E558F92BC31D}">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695</TotalTime>
  <Words>345</Words>
  <Application>Microsoft Office PowerPoint</Application>
  <PresentationFormat>Widescreen</PresentationFormat>
  <Paragraphs>35</Paragraphs>
  <Slides>4</Slides>
  <Notes>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vt:i4>
      </vt:variant>
    </vt:vector>
  </HeadingPairs>
  <TitlesOfParts>
    <vt:vector size="10" baseType="lpstr">
      <vt:lpstr>Arial</vt:lpstr>
      <vt:lpstr>Bahnschrift Condensed</vt:lpstr>
      <vt:lpstr>Calibri</vt:lpstr>
      <vt:lpstr>Calibri Light</vt:lpstr>
      <vt:lpstr>Office Theme</vt:lpstr>
      <vt:lpstr>1_Office Theme</vt:lpstr>
      <vt:lpstr>PowerPoint Presentation</vt:lpstr>
      <vt:lpstr>PowerPoint Presentation</vt:lpstr>
      <vt:lpstr>Den Leader Experience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Programming</dc:title>
  <dc:creator>Jason Pigg</dc:creator>
  <cp:lastModifiedBy>Ken Brunner</cp:lastModifiedBy>
  <cp:revision>3</cp:revision>
  <cp:lastPrinted>2020-12-07T13:27:04Z</cp:lastPrinted>
  <dcterms:created xsi:type="dcterms:W3CDTF">2020-12-01T18:43:38Z</dcterms:created>
  <dcterms:modified xsi:type="dcterms:W3CDTF">2020-12-07T18:50:05Z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0x01010032A7247F433DDD48B45B6547865BECE8</vt:lpwstr>
  </property>
</Properties>
</file>